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IBM Plex Mono Medium"/>
      <p:regular r:id="rId22"/>
      <p:bold r:id="rId23"/>
      <p:italic r:id="rId24"/>
      <p:boldItalic r:id="rId25"/>
    </p:embeddedFont>
    <p:embeddedFont>
      <p:font typeface="PT Serif"/>
      <p:regular r:id="rId26"/>
      <p:bold r:id="rId27"/>
      <p:italic r:id="rId28"/>
      <p:boldItalic r:id="rId29"/>
    </p:embeddedFont>
    <p:embeddedFont>
      <p:font typeface="Inter"/>
      <p:regular r:id="rId30"/>
      <p:bold r:id="rId31"/>
      <p:italic r:id="rId32"/>
      <p:boldItalic r:id="rId33"/>
    </p:embeddedFont>
    <p:embeddedFont>
      <p:font typeface="Manrope"/>
      <p:regular r:id="rId34"/>
      <p:bold r:id="rId35"/>
    </p:embeddedFont>
    <p:embeddedFont>
      <p:font typeface="Poppins Light"/>
      <p:regular r:id="rId36"/>
      <p:bold r:id="rId37"/>
      <p:italic r:id="rId38"/>
      <p:boldItalic r:id="rId39"/>
    </p:embeddedFont>
    <p:embeddedFont>
      <p:font typeface="IBM Plex Mono SemiBold"/>
      <p:regular r:id="rId40"/>
      <p:bold r:id="rId41"/>
      <p:italic r:id="rId42"/>
      <p:boldItalic r:id="rId43"/>
    </p:embeddedFont>
    <p:embeddedFont>
      <p:font typeface="IBM Plex Mono"/>
      <p:regular r:id="rId44"/>
      <p:bold r:id="rId45"/>
      <p:italic r:id="rId46"/>
      <p:boldItalic r:id="rId47"/>
    </p:embeddedFont>
    <p:embeddedFont>
      <p:font typeface="DM Sans Medium"/>
      <p:regular r:id="rId48"/>
      <p:bold r:id="rId49"/>
      <p:italic r:id="rId50"/>
      <p:boldItalic r:id="rId51"/>
    </p:embeddedFont>
    <p:embeddedFont>
      <p:font typeface="Inter SemiBold"/>
      <p:regular r:id="rId52"/>
      <p:bold r:id="rId53"/>
      <p:italic r:id="rId54"/>
      <p:boldItalic r:id="rId55"/>
    </p:embeddedFont>
    <p:embeddedFont>
      <p:font typeface="DM Sans ExtraBold"/>
      <p:bold r:id="rId56"/>
      <p:boldItalic r:id="rId57"/>
    </p:embeddedFont>
    <p:embeddedFont>
      <p:font typeface="DM Sans SemiBold"/>
      <p:regular r:id="rId58"/>
      <p:bold r:id="rId59"/>
      <p:italic r:id="rId60"/>
      <p:boldItalic r:id="rId61"/>
    </p:embeddedFont>
    <p:embeddedFont>
      <p:font typeface="Inter Medium"/>
      <p:regular r:id="rId62"/>
      <p:bold r:id="rId63"/>
      <p:italic r:id="rId64"/>
      <p:boldItalic r:id="rId65"/>
    </p:embeddedFont>
    <p:embeddedFont>
      <p:font typeface="DM Sans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chelle Pulv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MonoSemiBold-regular.fntdata"/><Relationship Id="rId42" Type="http://schemas.openxmlformats.org/officeDocument/2006/relationships/font" Target="fonts/IBMPlexMonoSemiBold-italic.fntdata"/><Relationship Id="rId41" Type="http://schemas.openxmlformats.org/officeDocument/2006/relationships/font" Target="fonts/IBMPlexMonoSemiBold-bold.fntdata"/><Relationship Id="rId44" Type="http://schemas.openxmlformats.org/officeDocument/2006/relationships/font" Target="fonts/IBMPlexMono-regular.fntdata"/><Relationship Id="rId43" Type="http://schemas.openxmlformats.org/officeDocument/2006/relationships/font" Target="fonts/IBMPlexMonoSemiBold-boldItalic.fntdata"/><Relationship Id="rId46" Type="http://schemas.openxmlformats.org/officeDocument/2006/relationships/font" Target="fonts/IBMPlexMono-italic.fntdata"/><Relationship Id="rId45" Type="http://schemas.openxmlformats.org/officeDocument/2006/relationships/font" Target="fonts/IBMPlexMon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Medium-regular.fntdata"/><Relationship Id="rId47" Type="http://schemas.openxmlformats.org/officeDocument/2006/relationships/font" Target="fonts/IBMPlexMono-boldItalic.fntdata"/><Relationship Id="rId49" Type="http://schemas.openxmlformats.org/officeDocument/2006/relationships/font" Target="fonts/DMSan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bold.fntdata"/><Relationship Id="rId30" Type="http://schemas.openxmlformats.org/officeDocument/2006/relationships/font" Target="fonts/Inter-regular.fntdata"/><Relationship Id="rId33" Type="http://schemas.openxmlformats.org/officeDocument/2006/relationships/font" Target="fonts/Inter-boldItalic.fntdata"/><Relationship Id="rId32" Type="http://schemas.openxmlformats.org/officeDocument/2006/relationships/font" Target="fonts/Inter-italic.fntdata"/><Relationship Id="rId35" Type="http://schemas.openxmlformats.org/officeDocument/2006/relationships/font" Target="fonts/Manrope-bold.fntdata"/><Relationship Id="rId34" Type="http://schemas.openxmlformats.org/officeDocument/2006/relationships/font" Target="fonts/Manrope-regular.fntdata"/><Relationship Id="rId37" Type="http://schemas.openxmlformats.org/officeDocument/2006/relationships/font" Target="fonts/PoppinsLight-bold.fntdata"/><Relationship Id="rId36" Type="http://schemas.openxmlformats.org/officeDocument/2006/relationships/font" Target="fonts/PoppinsLight-regular.fntdata"/><Relationship Id="rId39" Type="http://schemas.openxmlformats.org/officeDocument/2006/relationships/font" Target="fonts/PoppinsLight-boldItalic.fntdata"/><Relationship Id="rId38" Type="http://schemas.openxmlformats.org/officeDocument/2006/relationships/font" Target="fonts/PoppinsLight-italic.fntdata"/><Relationship Id="rId62" Type="http://schemas.openxmlformats.org/officeDocument/2006/relationships/font" Target="fonts/InterMedium-regular.fntdata"/><Relationship Id="rId61" Type="http://schemas.openxmlformats.org/officeDocument/2006/relationships/font" Target="fonts/DMSansSemiBold-boldItalic.fntdata"/><Relationship Id="rId20" Type="http://schemas.openxmlformats.org/officeDocument/2006/relationships/slide" Target="slides/slide15.xml"/><Relationship Id="rId64" Type="http://schemas.openxmlformats.org/officeDocument/2006/relationships/font" Target="fonts/InterMedium-italic.fntdata"/><Relationship Id="rId63" Type="http://schemas.openxmlformats.org/officeDocument/2006/relationships/font" Target="fonts/InterMedium-bold.fntdata"/><Relationship Id="rId22" Type="http://schemas.openxmlformats.org/officeDocument/2006/relationships/font" Target="fonts/IBMPlexMonoMedium-regular.fntdata"/><Relationship Id="rId66" Type="http://schemas.openxmlformats.org/officeDocument/2006/relationships/font" Target="fonts/DMSans-regular.fntdata"/><Relationship Id="rId21" Type="http://schemas.openxmlformats.org/officeDocument/2006/relationships/slide" Target="slides/slide16.xml"/><Relationship Id="rId65" Type="http://schemas.openxmlformats.org/officeDocument/2006/relationships/font" Target="fonts/InterMedium-boldItalic.fntdata"/><Relationship Id="rId24" Type="http://schemas.openxmlformats.org/officeDocument/2006/relationships/font" Target="fonts/IBMPlexMonoMedium-italic.fntdata"/><Relationship Id="rId68" Type="http://schemas.openxmlformats.org/officeDocument/2006/relationships/font" Target="fonts/DMSans-italic.fntdata"/><Relationship Id="rId23" Type="http://schemas.openxmlformats.org/officeDocument/2006/relationships/font" Target="fonts/IBMPlexMonoMedium-bold.fntdata"/><Relationship Id="rId67" Type="http://schemas.openxmlformats.org/officeDocument/2006/relationships/font" Target="fonts/DMSans-bold.fntdata"/><Relationship Id="rId60" Type="http://schemas.openxmlformats.org/officeDocument/2006/relationships/font" Target="fonts/DMSansSemiBold-italic.fntdata"/><Relationship Id="rId26" Type="http://schemas.openxmlformats.org/officeDocument/2006/relationships/font" Target="fonts/PTSerif-regular.fntdata"/><Relationship Id="rId25" Type="http://schemas.openxmlformats.org/officeDocument/2006/relationships/font" Target="fonts/IBMPlexMonoMedium-boldItalic.fntdata"/><Relationship Id="rId69" Type="http://schemas.openxmlformats.org/officeDocument/2006/relationships/font" Target="fonts/DMSans-boldItalic.fntdata"/><Relationship Id="rId28" Type="http://schemas.openxmlformats.org/officeDocument/2006/relationships/font" Target="fonts/PTSerif-italic.fntdata"/><Relationship Id="rId27" Type="http://schemas.openxmlformats.org/officeDocument/2006/relationships/font" Target="fonts/PTSerif-bold.fntdata"/><Relationship Id="rId29" Type="http://schemas.openxmlformats.org/officeDocument/2006/relationships/font" Target="fonts/PTSerif-boldItalic.fntdata"/><Relationship Id="rId51" Type="http://schemas.openxmlformats.org/officeDocument/2006/relationships/font" Target="fonts/DMSansMedium-boldItalic.fntdata"/><Relationship Id="rId50" Type="http://schemas.openxmlformats.org/officeDocument/2006/relationships/font" Target="fonts/DMSansMedium-italic.fntdata"/><Relationship Id="rId53" Type="http://schemas.openxmlformats.org/officeDocument/2006/relationships/font" Target="fonts/InterSemiBold-bold.fntdata"/><Relationship Id="rId52" Type="http://schemas.openxmlformats.org/officeDocument/2006/relationships/font" Target="fonts/InterSemiBold-regular.fntdata"/><Relationship Id="rId11" Type="http://schemas.openxmlformats.org/officeDocument/2006/relationships/slide" Target="slides/slide6.xml"/><Relationship Id="rId55" Type="http://schemas.openxmlformats.org/officeDocument/2006/relationships/font" Target="fonts/InterSemiBold-boldItalic.fntdata"/><Relationship Id="rId10" Type="http://schemas.openxmlformats.org/officeDocument/2006/relationships/slide" Target="slides/slide5.xml"/><Relationship Id="rId54" Type="http://schemas.openxmlformats.org/officeDocument/2006/relationships/font" Target="fonts/InterSemiBold-italic.fntdata"/><Relationship Id="rId13" Type="http://schemas.openxmlformats.org/officeDocument/2006/relationships/slide" Target="slides/slide8.xml"/><Relationship Id="rId57" Type="http://schemas.openxmlformats.org/officeDocument/2006/relationships/font" Target="fonts/DMSansExtraBold-boldItalic.fntdata"/><Relationship Id="rId12" Type="http://schemas.openxmlformats.org/officeDocument/2006/relationships/slide" Target="slides/slide7.xml"/><Relationship Id="rId56" Type="http://schemas.openxmlformats.org/officeDocument/2006/relationships/font" Target="fonts/DMSansExtraBold-bold.fntdata"/><Relationship Id="rId15" Type="http://schemas.openxmlformats.org/officeDocument/2006/relationships/slide" Target="slides/slide10.xml"/><Relationship Id="rId59" Type="http://schemas.openxmlformats.org/officeDocument/2006/relationships/font" Target="fonts/DMSansSemiBold-bold.fntdata"/><Relationship Id="rId14" Type="http://schemas.openxmlformats.org/officeDocument/2006/relationships/slide" Target="slides/slide9.xml"/><Relationship Id="rId58" Type="http://schemas.openxmlformats.org/officeDocument/2006/relationships/font" Target="fonts/DMSansSemiBo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4-27T17:54:16.775">
    <p:pos x="3340" y="829"/>
    <p:text>@adji.mbaye@apollo.io 
Can we add a more general screenshot from Goldcast here? Maybe one that better shows how to get to the resources section?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pollo.io/community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700d9b072b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700d9b072b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ALYSSA to call out POLL to open the webinar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ADJI to launch POLL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d8e6379e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d8e6379e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LAYLA to present and then pass to Radu to demo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d9b18ffc92_0_4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3d9b18ffc92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[Radu to demo Live]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d8e6379ed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d8e6379ed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LAYLA to present and then pass to Radu to demo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97bdc347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397bdc347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[Radu to demo Live]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da87e121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da87e121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ALYSSA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We’re excited that Apollo is now available directly inside ChatGPT.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Users can search for people and companies, enrich data, and access Apollo’s core capabilities without leaving ChatGPT. Setup is quick—just about two minutes through a secure OAuth connection, with no API keys needed.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app is available to all ChatGPT users, free and paid, with usage based on your Apollo plan’s API limits and company verification.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get started, simply search for Apollo in the ChatGPT app directory or visit the Apollo app page and connect your account.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b1233ca9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b1233ca9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to call out POLL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“Quick poll for everyone—if you’d like to speak directly with Apollo’s sales team, this is the easiest way to let us know.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Whether you’re interested in learning more, exploring solutions for your team, or discussing custom options, we’d love to connect.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 ahead and respond, and our team can follow up with the right resources after the webinar.”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ADJI to launch POLL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700dc7c9fb_8_3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700dc7c9fb_8_3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 to moderate questions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d9b18ffc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d9b18ffc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ALYSSA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700d9b072b_0_1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700d9b072b_0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ALYSSA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700d9b072b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700d9b072b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ALYSSA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are recording the webinar. You’ll get it via email.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have questions, drop them in the Q&amp;A tab. We’ll answer as many as we can throughout the webinar.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700d9b072b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700d9b072b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ALYSSA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Scan to join the Community or head to </a:t>
            </a:r>
            <a:r>
              <a:rPr lang="en" u="sng">
                <a:solidFill>
                  <a:schemeClr val="hlink"/>
                </a:solidFill>
                <a:hlinkClick r:id="rId2"/>
              </a:rPr>
              <a:t>apollo.io/community</a:t>
            </a:r>
            <a:r>
              <a:rPr lang="en">
                <a:solidFill>
                  <a:schemeClr val="dk1"/>
                </a:solidFill>
              </a:rPr>
              <a:t>. (Link will scroll via ticker too)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700d9b072b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700d9b072b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ALYSSA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can find resources linked in the Docs tab on your right. That’s also where you can chat and ask questions in the Q&amp;A.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98b16bf988_0_36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ALYSSA</a:t>
            </a:r>
            <a:r>
              <a:rPr lang="en">
                <a:solidFill>
                  <a:schemeClr val="dk1"/>
                </a:solidFill>
              </a:rPr>
              <a:t> to welcome speakers and each will give a short intro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1" name="Google Shape;561;g398b16bf988_0_36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da87e1216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da87e1216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LAYLA to present and then pass to Radu to demo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d9b18ffc92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3d9b18ffc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[Radu to demo Live]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— White">
  <p:cSld name="CUSTOM_2">
    <p:bg>
      <p:bgPr>
        <a:solidFill>
          <a:srgbClr val="FFFF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st">
  <p:cSld name="CUSTOM_1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3500" y="228600"/>
            <a:ext cx="367492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type="title"/>
          </p:nvPr>
        </p:nvSpPr>
        <p:spPr>
          <a:xfrm>
            <a:off x="245475" y="116850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 Medium"/>
              <a:buNone/>
              <a:defRPr sz="20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>
            <a:off x="228600" y="3083338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T Serif"/>
              <a:buNone/>
              <a:defRPr i="1" sz="16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2" type="title"/>
          </p:nvPr>
        </p:nvSpPr>
        <p:spPr>
          <a:xfrm>
            <a:off x="228600" y="1941475"/>
            <a:ext cx="40005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 Medium"/>
              <a:buNone/>
              <a:defRPr sz="4000">
                <a:solidFill>
                  <a:srgbClr val="FFFFFF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1"/>
          <p:cNvSpPr/>
          <p:nvPr>
            <p:ph idx="3" type="pic"/>
          </p:nvPr>
        </p:nvSpPr>
        <p:spPr>
          <a:xfrm>
            <a:off x="4800600" y="914550"/>
            <a:ext cx="4000500" cy="37485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 txBox="1"/>
          <p:nvPr>
            <p:ph idx="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IBM Plex Mono"/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— Iris">
  <p:cSld name="CUSTOM_3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18075" y="1511050"/>
            <a:ext cx="617350" cy="6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— Rust 1">
  <p:cSld name="CUSTOM_3_1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18075" y="1511050"/>
            <a:ext cx="617350" cy="6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— Rust 2">
  <p:cSld name="CUSTOM_3_1_1">
    <p:bg>
      <p:bgPr>
        <a:solidFill>
          <a:schemeClr val="accent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18075" y="1511050"/>
            <a:ext cx="617350" cy="6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— Ocean">
  <p:cSld name="CUSTOM_3_1_1_1">
    <p:bg>
      <p:bgPr>
        <a:solidFill>
          <a:schemeClr val="accent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18075" y="1511050"/>
            <a:ext cx="617350" cy="6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— Sunbeam">
  <p:cSld name="CUSTOM_3_1_1_1_1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18075" y="1511050"/>
            <a:ext cx="617350" cy="6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651227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">
  <p:cSld name="CUSTOM_4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pic>
        <p:nvPicPr>
          <p:cNvPr id="95" name="Google Shape;9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Mono"/>
              <a:buNone/>
              <a:defRPr sz="7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3">
  <p:cSld name="CUSTOM_4_3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pic>
        <p:nvPicPr>
          <p:cNvPr id="100" name="Google Shape;1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4827563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IBM Plex Mono"/>
              <a:buNone/>
              <a:defRPr sz="7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IBM Plex Mono"/>
              <a:buNone/>
              <a:defRPr sz="5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2">
  <p:cSld name="CUSTOM_4_2">
    <p:bg>
      <p:bgPr>
        <a:solidFill>
          <a:srgbClr val="3F365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SemiBold"/>
              <a:buNone/>
              <a:defRPr sz="16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pic>
        <p:nvPicPr>
          <p:cNvPr id="104" name="Google Shape;104;p19" title="Type=Apollo 2.0, Style=Sunbeam White, Size=Large.png"/>
          <p:cNvPicPr preferRelativeResize="0"/>
          <p:nvPr/>
        </p:nvPicPr>
        <p:blipFill rotWithShape="1">
          <a:blip r:embed="rId2">
            <a:alphaModFix/>
          </a:blip>
          <a:srcRect b="671" l="0" r="0" t="661"/>
          <a:stretch/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BM Plex Mono"/>
              <a:buNone/>
              <a:defRPr sz="7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+ 6 Star Bullets">
  <p:cSld name="CUSTOM_1_3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245475" y="804775"/>
            <a:ext cx="63840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DM Sans Medium"/>
              <a:buNone/>
              <a:defRPr sz="4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534950" y="24074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2516425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2" type="subTitle"/>
          </p:nvPr>
        </p:nvSpPr>
        <p:spPr>
          <a:xfrm>
            <a:off x="534950" y="32171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3326125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3" type="subTitle"/>
          </p:nvPr>
        </p:nvSpPr>
        <p:spPr>
          <a:xfrm>
            <a:off x="534950" y="40268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4135825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4" type="subTitle"/>
          </p:nvPr>
        </p:nvSpPr>
        <p:spPr>
          <a:xfrm>
            <a:off x="4992650" y="24074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4800600" y="2516425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5" type="subTitle"/>
          </p:nvPr>
        </p:nvSpPr>
        <p:spPr>
          <a:xfrm>
            <a:off x="4992650" y="32171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4800600" y="3326125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6" type="subTitle"/>
          </p:nvPr>
        </p:nvSpPr>
        <p:spPr>
          <a:xfrm>
            <a:off x="4992650" y="40268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4800600" y="4135825"/>
            <a:ext cx="192050" cy="1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" name="Google Shape;11;p3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12" name="Google Shape;12;p3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+ Bullets — Flexible">
  <p:cSld name="CUSTOM_1_3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45475" y="804775"/>
            <a:ext cx="63840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DM Sans Medium"/>
              <a:buNone/>
              <a:defRPr sz="4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534950" y="24074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2" type="subTitle"/>
          </p:nvPr>
        </p:nvSpPr>
        <p:spPr>
          <a:xfrm>
            <a:off x="534950" y="32171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3" type="subTitle"/>
          </p:nvPr>
        </p:nvSpPr>
        <p:spPr>
          <a:xfrm>
            <a:off x="534950" y="4026823"/>
            <a:ext cx="3808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">
  <p:cSld name="CUSTOM_9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>
            <p:ph idx="2" type="pic"/>
          </p:nvPr>
        </p:nvSpPr>
        <p:spPr>
          <a:xfrm>
            <a:off x="240525" y="432950"/>
            <a:ext cx="8674800" cy="4253400"/>
          </a:xfrm>
          <a:prstGeom prst="roundRect">
            <a:avLst>
              <a:gd fmla="val 1131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shots">
  <p:cSld name="CUSTOM_7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138" name="Google Shape;138;p23"/>
          <p:cNvSpPr/>
          <p:nvPr>
            <p:ph idx="2" type="pic"/>
          </p:nvPr>
        </p:nvSpPr>
        <p:spPr>
          <a:xfrm>
            <a:off x="3859650" y="1771625"/>
            <a:ext cx="1424700" cy="14247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3"/>
          <p:cNvSpPr txBox="1"/>
          <p:nvPr>
            <p:ph idx="1" type="subTitle"/>
          </p:nvPr>
        </p:nvSpPr>
        <p:spPr>
          <a:xfrm>
            <a:off x="3841800" y="3196375"/>
            <a:ext cx="1460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40" name="Google Shape;140;p23"/>
          <p:cNvSpPr/>
          <p:nvPr>
            <p:ph idx="3" type="pic"/>
          </p:nvPr>
        </p:nvSpPr>
        <p:spPr>
          <a:xfrm>
            <a:off x="360750" y="1771625"/>
            <a:ext cx="1424700" cy="14247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23"/>
          <p:cNvSpPr txBox="1"/>
          <p:nvPr>
            <p:ph idx="4" type="subTitle"/>
          </p:nvPr>
        </p:nvSpPr>
        <p:spPr>
          <a:xfrm>
            <a:off x="342900" y="3196375"/>
            <a:ext cx="1460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42" name="Google Shape;142;p23"/>
          <p:cNvSpPr/>
          <p:nvPr>
            <p:ph idx="5" type="pic"/>
          </p:nvPr>
        </p:nvSpPr>
        <p:spPr>
          <a:xfrm>
            <a:off x="2119125" y="1771625"/>
            <a:ext cx="1424700" cy="14247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3"/>
          <p:cNvSpPr txBox="1"/>
          <p:nvPr>
            <p:ph idx="6" type="subTitle"/>
          </p:nvPr>
        </p:nvSpPr>
        <p:spPr>
          <a:xfrm>
            <a:off x="2101275" y="3196375"/>
            <a:ext cx="1460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44" name="Google Shape;144;p23"/>
          <p:cNvSpPr/>
          <p:nvPr>
            <p:ph idx="7" type="pic"/>
          </p:nvPr>
        </p:nvSpPr>
        <p:spPr>
          <a:xfrm>
            <a:off x="7358550" y="1771625"/>
            <a:ext cx="1424700" cy="14247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3"/>
          <p:cNvSpPr txBox="1"/>
          <p:nvPr>
            <p:ph idx="8" type="subTitle"/>
          </p:nvPr>
        </p:nvSpPr>
        <p:spPr>
          <a:xfrm>
            <a:off x="7340700" y="3196375"/>
            <a:ext cx="1460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46" name="Google Shape;146;p23"/>
          <p:cNvSpPr/>
          <p:nvPr>
            <p:ph idx="9" type="pic"/>
          </p:nvPr>
        </p:nvSpPr>
        <p:spPr>
          <a:xfrm>
            <a:off x="5618025" y="1771625"/>
            <a:ext cx="1424700" cy="14247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3"/>
          <p:cNvSpPr txBox="1"/>
          <p:nvPr>
            <p:ph idx="13" type="subTitle"/>
          </p:nvPr>
        </p:nvSpPr>
        <p:spPr>
          <a:xfrm>
            <a:off x="5600175" y="3196375"/>
            <a:ext cx="14604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pic>
        <p:nvPicPr>
          <p:cNvPr id="148" name="Google Shape;1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idx="1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">
  <p:cSld name="CUSTOM_7_1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4134600" y="1175525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4"/>
          <p:cNvSpPr txBox="1"/>
          <p:nvPr>
            <p:ph idx="1" type="subTitle"/>
          </p:nvPr>
        </p:nvSpPr>
        <p:spPr>
          <a:xfrm>
            <a:off x="3841475" y="2061111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3" type="subTitle"/>
          </p:nvPr>
        </p:nvSpPr>
        <p:spPr>
          <a:xfrm>
            <a:off x="3841475" y="2230100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56" name="Google Shape;156;p24"/>
          <p:cNvSpPr/>
          <p:nvPr>
            <p:ph idx="4" type="pic"/>
          </p:nvPr>
        </p:nvSpPr>
        <p:spPr>
          <a:xfrm>
            <a:off x="4134600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4"/>
          <p:cNvSpPr/>
          <p:nvPr>
            <p:ph idx="5" type="pic"/>
          </p:nvPr>
        </p:nvSpPr>
        <p:spPr>
          <a:xfrm>
            <a:off x="2930308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4"/>
          <p:cNvSpPr/>
          <p:nvPr>
            <p:ph idx="6" type="pic"/>
          </p:nvPr>
        </p:nvSpPr>
        <p:spPr>
          <a:xfrm>
            <a:off x="1726017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24"/>
          <p:cNvSpPr txBox="1"/>
          <p:nvPr>
            <p:ph idx="7" type="subTitle"/>
          </p:nvPr>
        </p:nvSpPr>
        <p:spPr>
          <a:xfrm>
            <a:off x="228925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8" type="subTitle"/>
          </p:nvPr>
        </p:nvSpPr>
        <p:spPr>
          <a:xfrm>
            <a:off x="228925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1" name="Google Shape;161;p24"/>
          <p:cNvSpPr/>
          <p:nvPr>
            <p:ph idx="9" type="pic"/>
          </p:nvPr>
        </p:nvSpPr>
        <p:spPr>
          <a:xfrm>
            <a:off x="6543183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4"/>
          <p:cNvSpPr/>
          <p:nvPr>
            <p:ph idx="13" type="pic"/>
          </p:nvPr>
        </p:nvSpPr>
        <p:spPr>
          <a:xfrm>
            <a:off x="5338892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4"/>
          <p:cNvSpPr/>
          <p:nvPr>
            <p:ph idx="14" type="pic"/>
          </p:nvPr>
        </p:nvSpPr>
        <p:spPr>
          <a:xfrm>
            <a:off x="521725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4"/>
          <p:cNvSpPr/>
          <p:nvPr>
            <p:ph idx="15" type="pic"/>
          </p:nvPr>
        </p:nvSpPr>
        <p:spPr>
          <a:xfrm>
            <a:off x="7747475" y="2942450"/>
            <a:ext cx="874800" cy="874500"/>
          </a:xfrm>
          <a:prstGeom prst="roundRect">
            <a:avLst>
              <a:gd fmla="val 417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4"/>
          <p:cNvSpPr txBox="1"/>
          <p:nvPr>
            <p:ph idx="16" type="subTitle"/>
          </p:nvPr>
        </p:nvSpPr>
        <p:spPr>
          <a:xfrm>
            <a:off x="1433225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7" type="subTitle"/>
          </p:nvPr>
        </p:nvSpPr>
        <p:spPr>
          <a:xfrm>
            <a:off x="1433225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8" type="subTitle"/>
          </p:nvPr>
        </p:nvSpPr>
        <p:spPr>
          <a:xfrm>
            <a:off x="2637500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9" type="subTitle"/>
          </p:nvPr>
        </p:nvSpPr>
        <p:spPr>
          <a:xfrm>
            <a:off x="2637500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20" type="subTitle"/>
          </p:nvPr>
        </p:nvSpPr>
        <p:spPr>
          <a:xfrm>
            <a:off x="3841475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21" type="subTitle"/>
          </p:nvPr>
        </p:nvSpPr>
        <p:spPr>
          <a:xfrm>
            <a:off x="3841475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1" name="Google Shape;171;p24"/>
          <p:cNvSpPr txBox="1"/>
          <p:nvPr>
            <p:ph idx="22" type="subTitle"/>
          </p:nvPr>
        </p:nvSpPr>
        <p:spPr>
          <a:xfrm>
            <a:off x="5046075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23" type="subTitle"/>
          </p:nvPr>
        </p:nvSpPr>
        <p:spPr>
          <a:xfrm>
            <a:off x="5046075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3" name="Google Shape;173;p24"/>
          <p:cNvSpPr txBox="1"/>
          <p:nvPr>
            <p:ph idx="24" type="subTitle"/>
          </p:nvPr>
        </p:nvSpPr>
        <p:spPr>
          <a:xfrm>
            <a:off x="6249725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74" name="Google Shape;174;p24"/>
          <p:cNvSpPr txBox="1"/>
          <p:nvPr>
            <p:ph idx="25" type="subTitle"/>
          </p:nvPr>
        </p:nvSpPr>
        <p:spPr>
          <a:xfrm>
            <a:off x="6249725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26" type="subTitle"/>
          </p:nvPr>
        </p:nvSpPr>
        <p:spPr>
          <a:xfrm>
            <a:off x="7454650" y="3828036"/>
            <a:ext cx="14604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27" type="subTitle"/>
          </p:nvPr>
        </p:nvSpPr>
        <p:spPr>
          <a:xfrm>
            <a:off x="7454650" y="3997025"/>
            <a:ext cx="1460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77" name="Google Shape;1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>
            <p:ph idx="28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eps">
  <p:cSld name="CUSTOM_12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245475" y="1925475"/>
            <a:ext cx="2346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182" name="Google Shape;182;p25"/>
          <p:cNvSpPr txBox="1"/>
          <p:nvPr/>
        </p:nvSpPr>
        <p:spPr>
          <a:xfrm>
            <a:off x="245475" y="1550150"/>
            <a:ext cx="753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Medium"/>
                <a:ea typeface="DM Sans Medium"/>
                <a:cs typeface="DM Sans Medium"/>
                <a:sym typeface="DM Sans Medium"/>
              </a:rPr>
              <a:t>1.</a:t>
            </a:r>
            <a:endParaRPr sz="16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3" name="Google Shape;183;p25"/>
          <p:cNvSpPr txBox="1"/>
          <p:nvPr>
            <p:ph idx="2" type="subTitle"/>
          </p:nvPr>
        </p:nvSpPr>
        <p:spPr>
          <a:xfrm>
            <a:off x="245475" y="2385150"/>
            <a:ext cx="23469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185" name="Google Shape;185;p25"/>
          <p:cNvSpPr txBox="1"/>
          <p:nvPr/>
        </p:nvSpPr>
        <p:spPr>
          <a:xfrm>
            <a:off x="3217275" y="1550150"/>
            <a:ext cx="753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Medium"/>
                <a:ea typeface="DM Sans Medium"/>
                <a:cs typeface="DM Sans Medium"/>
                <a:sym typeface="DM Sans Medium"/>
              </a:rPr>
              <a:t>2.</a:t>
            </a:r>
            <a:endParaRPr sz="16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6189075" y="1550150"/>
            <a:ext cx="753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 Medium"/>
                <a:ea typeface="DM Sans Medium"/>
                <a:cs typeface="DM Sans Medium"/>
                <a:sym typeface="DM Sans Medium"/>
              </a:rPr>
              <a:t>3.</a:t>
            </a:r>
            <a:endParaRPr sz="16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pSp>
        <p:nvGrpSpPr>
          <p:cNvPr id="187" name="Google Shape;187;p25"/>
          <p:cNvGrpSpPr/>
          <p:nvPr/>
        </p:nvGrpSpPr>
        <p:grpSpPr>
          <a:xfrm rot="5400000">
            <a:off x="445724" y="1573628"/>
            <a:ext cx="2310003" cy="2513526"/>
            <a:chOff x="4225" y="1372350"/>
            <a:chExt cx="1668475" cy="1815475"/>
          </a:xfrm>
        </p:grpSpPr>
        <p:sp>
          <p:nvSpPr>
            <p:cNvPr id="188" name="Google Shape;188;p25"/>
            <p:cNvSpPr/>
            <p:nvPr/>
          </p:nvSpPr>
          <p:spPr>
            <a:xfrm>
              <a:off x="1570700" y="1372350"/>
              <a:ext cx="102000" cy="96300"/>
            </a:xfrm>
            <a:prstGeom prst="arc">
              <a:avLst>
                <a:gd fmla="val 16789223" name="adj1"/>
                <a:gd fmla="val 0" name="adj2"/>
              </a:avLst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" name="Google Shape;189;p25"/>
            <p:cNvCxnSpPr>
              <a:stCxn id="188" idx="0"/>
            </p:cNvCxnSpPr>
            <p:nvPr/>
          </p:nvCxnSpPr>
          <p:spPr>
            <a:xfrm>
              <a:off x="817075" y="560130"/>
              <a:ext cx="0" cy="162570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25"/>
            <p:cNvCxnSpPr/>
            <p:nvPr/>
          </p:nvCxnSpPr>
          <p:spPr>
            <a:xfrm rot="5400000">
              <a:off x="786032" y="2301175"/>
              <a:ext cx="1773300" cy="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1" name="Google Shape;191;p25"/>
          <p:cNvGrpSpPr/>
          <p:nvPr/>
        </p:nvGrpSpPr>
        <p:grpSpPr>
          <a:xfrm rot="5400000">
            <a:off x="3416987" y="1573628"/>
            <a:ext cx="2310003" cy="2513526"/>
            <a:chOff x="4225" y="1372350"/>
            <a:chExt cx="1668475" cy="1815475"/>
          </a:xfrm>
        </p:grpSpPr>
        <p:sp>
          <p:nvSpPr>
            <p:cNvPr id="192" name="Google Shape;192;p25"/>
            <p:cNvSpPr/>
            <p:nvPr/>
          </p:nvSpPr>
          <p:spPr>
            <a:xfrm>
              <a:off x="1570700" y="1372350"/>
              <a:ext cx="102000" cy="96300"/>
            </a:xfrm>
            <a:prstGeom prst="arc">
              <a:avLst>
                <a:gd fmla="val 16789223" name="adj1"/>
                <a:gd fmla="val 0" name="adj2"/>
              </a:avLst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" name="Google Shape;193;p25"/>
            <p:cNvCxnSpPr>
              <a:stCxn id="192" idx="0"/>
            </p:cNvCxnSpPr>
            <p:nvPr/>
          </p:nvCxnSpPr>
          <p:spPr>
            <a:xfrm>
              <a:off x="817075" y="560130"/>
              <a:ext cx="0" cy="162570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25"/>
            <p:cNvCxnSpPr/>
            <p:nvPr/>
          </p:nvCxnSpPr>
          <p:spPr>
            <a:xfrm rot="5400000">
              <a:off x="786032" y="2301175"/>
              <a:ext cx="1773300" cy="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5" name="Google Shape;195;p25"/>
          <p:cNvGrpSpPr/>
          <p:nvPr/>
        </p:nvGrpSpPr>
        <p:grpSpPr>
          <a:xfrm rot="5400000">
            <a:off x="6388262" y="1573628"/>
            <a:ext cx="2310003" cy="2513526"/>
            <a:chOff x="4225" y="1372350"/>
            <a:chExt cx="1668475" cy="1815475"/>
          </a:xfrm>
        </p:grpSpPr>
        <p:sp>
          <p:nvSpPr>
            <p:cNvPr id="196" name="Google Shape;196;p25"/>
            <p:cNvSpPr/>
            <p:nvPr/>
          </p:nvSpPr>
          <p:spPr>
            <a:xfrm>
              <a:off x="1570700" y="1372350"/>
              <a:ext cx="102000" cy="96300"/>
            </a:xfrm>
            <a:prstGeom prst="arc">
              <a:avLst>
                <a:gd fmla="val 16789223" name="adj1"/>
                <a:gd fmla="val 0" name="adj2"/>
              </a:avLst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7" name="Google Shape;197;p25"/>
            <p:cNvCxnSpPr>
              <a:stCxn id="196" idx="0"/>
            </p:cNvCxnSpPr>
            <p:nvPr/>
          </p:nvCxnSpPr>
          <p:spPr>
            <a:xfrm>
              <a:off x="817075" y="560130"/>
              <a:ext cx="0" cy="162570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25"/>
            <p:cNvCxnSpPr/>
            <p:nvPr/>
          </p:nvCxnSpPr>
          <p:spPr>
            <a:xfrm rot="5400000">
              <a:off x="786032" y="2301175"/>
              <a:ext cx="1773300" cy="0"/>
            </a:xfrm>
            <a:prstGeom prst="straightConnector1">
              <a:avLst/>
            </a:prstGeom>
            <a:noFill/>
            <a:ln cap="flat" cmpd="sng" w="9525">
              <a:solidFill>
                <a:srgbClr val="0D0D0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9" name="Google Shape;199;p25"/>
          <p:cNvSpPr txBox="1"/>
          <p:nvPr>
            <p:ph idx="3" type="subTitle"/>
          </p:nvPr>
        </p:nvSpPr>
        <p:spPr>
          <a:xfrm>
            <a:off x="3217275" y="1925475"/>
            <a:ext cx="2346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00" name="Google Shape;200;p25"/>
          <p:cNvSpPr txBox="1"/>
          <p:nvPr>
            <p:ph idx="4" type="subTitle"/>
          </p:nvPr>
        </p:nvSpPr>
        <p:spPr>
          <a:xfrm>
            <a:off x="3217275" y="2385150"/>
            <a:ext cx="23469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1" name="Google Shape;201;p25"/>
          <p:cNvSpPr txBox="1"/>
          <p:nvPr>
            <p:ph idx="5" type="subTitle"/>
          </p:nvPr>
        </p:nvSpPr>
        <p:spPr>
          <a:xfrm>
            <a:off x="6189050" y="1925475"/>
            <a:ext cx="23469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02" name="Google Shape;202;p25"/>
          <p:cNvSpPr txBox="1"/>
          <p:nvPr>
            <p:ph idx="6" type="subTitle"/>
          </p:nvPr>
        </p:nvSpPr>
        <p:spPr>
          <a:xfrm>
            <a:off x="6189050" y="2385150"/>
            <a:ext cx="2346900" cy="1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03" name="Google Shape;20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— Flexible">
  <p:cSld name="CUSTOM_8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09" name="Google Shape;209;p26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210" name="Google Shape;210;p26"/>
          <p:cNvSpPr txBox="1"/>
          <p:nvPr>
            <p:ph idx="2" type="subTitle"/>
          </p:nvPr>
        </p:nvSpPr>
        <p:spPr>
          <a:xfrm>
            <a:off x="739575" y="1576225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1" name="Google Shape;211;p26"/>
          <p:cNvSpPr txBox="1"/>
          <p:nvPr>
            <p:ph idx="3" type="subTitle"/>
          </p:nvPr>
        </p:nvSpPr>
        <p:spPr>
          <a:xfrm>
            <a:off x="245475" y="1550150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12" name="Google Shape;212;p26"/>
          <p:cNvSpPr txBox="1"/>
          <p:nvPr>
            <p:ph idx="4" type="subTitle"/>
          </p:nvPr>
        </p:nvSpPr>
        <p:spPr>
          <a:xfrm>
            <a:off x="245475" y="3950225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13" name="Google Shape;213;p26"/>
          <p:cNvSpPr txBox="1"/>
          <p:nvPr>
            <p:ph idx="5" type="subTitle"/>
          </p:nvPr>
        </p:nvSpPr>
        <p:spPr>
          <a:xfrm>
            <a:off x="245475" y="3350206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14" name="Google Shape;214;p26"/>
          <p:cNvSpPr txBox="1"/>
          <p:nvPr>
            <p:ph idx="6" type="subTitle"/>
          </p:nvPr>
        </p:nvSpPr>
        <p:spPr>
          <a:xfrm>
            <a:off x="245475" y="2750188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15" name="Google Shape;215;p26"/>
          <p:cNvSpPr txBox="1"/>
          <p:nvPr>
            <p:ph idx="7" type="subTitle"/>
          </p:nvPr>
        </p:nvSpPr>
        <p:spPr>
          <a:xfrm>
            <a:off x="245475" y="2150169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16" name="Google Shape;216;p26"/>
          <p:cNvSpPr txBox="1"/>
          <p:nvPr>
            <p:ph idx="8" type="subTitle"/>
          </p:nvPr>
        </p:nvSpPr>
        <p:spPr>
          <a:xfrm>
            <a:off x="739575" y="3984963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7" name="Google Shape;217;p26"/>
          <p:cNvSpPr txBox="1"/>
          <p:nvPr>
            <p:ph idx="9" type="subTitle"/>
          </p:nvPr>
        </p:nvSpPr>
        <p:spPr>
          <a:xfrm>
            <a:off x="739575" y="3394384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8" name="Google Shape;218;p26"/>
          <p:cNvSpPr txBox="1"/>
          <p:nvPr>
            <p:ph idx="13" type="subTitle"/>
          </p:nvPr>
        </p:nvSpPr>
        <p:spPr>
          <a:xfrm>
            <a:off x="739575" y="2788331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9" name="Google Shape;219;p26"/>
          <p:cNvSpPr txBox="1"/>
          <p:nvPr>
            <p:ph idx="14" type="subTitle"/>
          </p:nvPr>
        </p:nvSpPr>
        <p:spPr>
          <a:xfrm>
            <a:off x="739575" y="2182278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0" name="Google Shape;220;p26"/>
          <p:cNvSpPr txBox="1"/>
          <p:nvPr>
            <p:ph idx="15" type="subTitle"/>
          </p:nvPr>
        </p:nvSpPr>
        <p:spPr>
          <a:xfrm>
            <a:off x="5192225" y="1576225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1" name="Google Shape;221;p26"/>
          <p:cNvSpPr txBox="1"/>
          <p:nvPr>
            <p:ph idx="16" type="subTitle"/>
          </p:nvPr>
        </p:nvSpPr>
        <p:spPr>
          <a:xfrm>
            <a:off x="4698125" y="1550150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2" name="Google Shape;222;p26"/>
          <p:cNvSpPr txBox="1"/>
          <p:nvPr>
            <p:ph idx="17" type="subTitle"/>
          </p:nvPr>
        </p:nvSpPr>
        <p:spPr>
          <a:xfrm>
            <a:off x="4698125" y="3950225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3" name="Google Shape;223;p26"/>
          <p:cNvSpPr txBox="1"/>
          <p:nvPr>
            <p:ph idx="18" type="subTitle"/>
          </p:nvPr>
        </p:nvSpPr>
        <p:spPr>
          <a:xfrm>
            <a:off x="4698125" y="3350206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4" name="Google Shape;224;p26"/>
          <p:cNvSpPr txBox="1"/>
          <p:nvPr>
            <p:ph idx="19" type="subTitle"/>
          </p:nvPr>
        </p:nvSpPr>
        <p:spPr>
          <a:xfrm>
            <a:off x="4698125" y="2750188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5" name="Google Shape;225;p26"/>
          <p:cNvSpPr txBox="1"/>
          <p:nvPr>
            <p:ph idx="20" type="subTitle"/>
          </p:nvPr>
        </p:nvSpPr>
        <p:spPr>
          <a:xfrm>
            <a:off x="4698125" y="2150169"/>
            <a:ext cx="4941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DM Sans Medium"/>
              <a:buNone/>
              <a:defRPr sz="16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None/>
              <a:defRPr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26" name="Google Shape;226;p26"/>
          <p:cNvSpPr txBox="1"/>
          <p:nvPr>
            <p:ph idx="21" type="subTitle"/>
          </p:nvPr>
        </p:nvSpPr>
        <p:spPr>
          <a:xfrm>
            <a:off x="5192225" y="3984963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7" name="Google Shape;227;p26"/>
          <p:cNvSpPr txBox="1"/>
          <p:nvPr>
            <p:ph idx="22" type="subTitle"/>
          </p:nvPr>
        </p:nvSpPr>
        <p:spPr>
          <a:xfrm>
            <a:off x="5192225" y="3394384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8" name="Google Shape;228;p26"/>
          <p:cNvSpPr txBox="1"/>
          <p:nvPr>
            <p:ph idx="23" type="subTitle"/>
          </p:nvPr>
        </p:nvSpPr>
        <p:spPr>
          <a:xfrm>
            <a:off x="5192225" y="2788331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29" name="Google Shape;229;p26"/>
          <p:cNvSpPr txBox="1"/>
          <p:nvPr>
            <p:ph idx="24" type="subTitle"/>
          </p:nvPr>
        </p:nvSpPr>
        <p:spPr>
          <a:xfrm>
            <a:off x="5192225" y="2182278"/>
            <a:ext cx="2890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0" name="Google Shape;230;p26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CUSTOM_1_2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idx="1" type="subTitle"/>
          </p:nvPr>
        </p:nvSpPr>
        <p:spPr>
          <a:xfrm>
            <a:off x="534950" y="1941650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3" name="Google Shape;233;p27"/>
          <p:cNvSpPr txBox="1"/>
          <p:nvPr>
            <p:ph idx="2" type="subTitle"/>
          </p:nvPr>
        </p:nvSpPr>
        <p:spPr>
          <a:xfrm>
            <a:off x="534950" y="2385150"/>
            <a:ext cx="380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>
            <p:ph idx="3" type="subTitle"/>
          </p:nvPr>
        </p:nvSpPr>
        <p:spPr>
          <a:xfrm>
            <a:off x="4992650" y="1941650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36" name="Google Shape;236;p27"/>
          <p:cNvSpPr txBox="1"/>
          <p:nvPr>
            <p:ph idx="4" type="subTitle"/>
          </p:nvPr>
        </p:nvSpPr>
        <p:spPr>
          <a:xfrm>
            <a:off x="4992650" y="2385150"/>
            <a:ext cx="380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480060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239" name="Google Shape;23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>
            <p:ph idx="5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Icon">
  <p:cSld name="CUSTOM_1_2_2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" type="subTitle"/>
          </p:nvPr>
        </p:nvSpPr>
        <p:spPr>
          <a:xfrm>
            <a:off x="245475" y="1942650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4" name="Google Shape;244;p28"/>
          <p:cNvSpPr txBox="1"/>
          <p:nvPr>
            <p:ph idx="2" type="subTitle"/>
          </p:nvPr>
        </p:nvSpPr>
        <p:spPr>
          <a:xfrm>
            <a:off x="245475" y="2409535"/>
            <a:ext cx="40980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5" name="Google Shape;245;p28"/>
          <p:cNvSpPr txBox="1"/>
          <p:nvPr>
            <p:ph idx="3" type="subTitle"/>
          </p:nvPr>
        </p:nvSpPr>
        <p:spPr>
          <a:xfrm>
            <a:off x="4703175" y="1942650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6" name="Google Shape;246;p28"/>
          <p:cNvSpPr txBox="1"/>
          <p:nvPr>
            <p:ph idx="4" type="subTitle"/>
          </p:nvPr>
        </p:nvSpPr>
        <p:spPr>
          <a:xfrm>
            <a:off x="4703175" y="2385160"/>
            <a:ext cx="40980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7" name="Google Shape;247;p28"/>
          <p:cNvSpPr/>
          <p:nvPr>
            <p:ph idx="5" type="pic"/>
          </p:nvPr>
        </p:nvSpPr>
        <p:spPr>
          <a:xfrm>
            <a:off x="3344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8" name="Google Shape;248;p28"/>
          <p:cNvSpPr/>
          <p:nvPr>
            <p:ph idx="6" type="pic"/>
          </p:nvPr>
        </p:nvSpPr>
        <p:spPr>
          <a:xfrm>
            <a:off x="48006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250" name="Google Shape;2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Image">
  <p:cSld name="CUSTOM_1_2_2_1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idx="1" type="subTitle"/>
          </p:nvPr>
        </p:nvSpPr>
        <p:spPr>
          <a:xfrm>
            <a:off x="245475" y="4030775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5" name="Google Shape;255;p29"/>
          <p:cNvSpPr txBox="1"/>
          <p:nvPr>
            <p:ph idx="2" type="subTitle"/>
          </p:nvPr>
        </p:nvSpPr>
        <p:spPr>
          <a:xfrm>
            <a:off x="245475" y="4274883"/>
            <a:ext cx="40980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6" name="Google Shape;256;p29"/>
          <p:cNvSpPr txBox="1"/>
          <p:nvPr>
            <p:ph idx="3" type="subTitle"/>
          </p:nvPr>
        </p:nvSpPr>
        <p:spPr>
          <a:xfrm>
            <a:off x="4703175" y="4030775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7" name="Google Shape;257;p29"/>
          <p:cNvSpPr txBox="1"/>
          <p:nvPr>
            <p:ph idx="4" type="subTitle"/>
          </p:nvPr>
        </p:nvSpPr>
        <p:spPr>
          <a:xfrm>
            <a:off x="4703175" y="4274883"/>
            <a:ext cx="40980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8" name="Google Shape;258;p29"/>
          <p:cNvSpPr/>
          <p:nvPr>
            <p:ph idx="5" type="pic"/>
          </p:nvPr>
        </p:nvSpPr>
        <p:spPr>
          <a:xfrm>
            <a:off x="342900" y="1338900"/>
            <a:ext cx="40005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259" name="Google Shape;259;p29"/>
          <p:cNvSpPr/>
          <p:nvPr>
            <p:ph idx="6" type="pic"/>
          </p:nvPr>
        </p:nvSpPr>
        <p:spPr>
          <a:xfrm>
            <a:off x="4800600" y="1338900"/>
            <a:ext cx="40005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260" name="Google Shape;260;p29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261" name="Google Shape;2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+ Stat">
  <p:cSld name="CUSTOM_1_2_2_1_1"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idx="1" type="subTitle"/>
          </p:nvPr>
        </p:nvSpPr>
        <p:spPr>
          <a:xfrm>
            <a:off x="228600" y="3179125"/>
            <a:ext cx="25110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30"/>
          <p:cNvSpPr txBox="1"/>
          <p:nvPr>
            <p:ph idx="2" type="subTitle"/>
          </p:nvPr>
        </p:nvSpPr>
        <p:spPr>
          <a:xfrm>
            <a:off x="245475" y="1933375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7" name="Google Shape;267;p30"/>
          <p:cNvSpPr txBox="1"/>
          <p:nvPr>
            <p:ph idx="3" type="subTitle"/>
          </p:nvPr>
        </p:nvSpPr>
        <p:spPr>
          <a:xfrm>
            <a:off x="245475" y="2177465"/>
            <a:ext cx="40980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8" name="Google Shape;268;p30"/>
          <p:cNvSpPr txBox="1"/>
          <p:nvPr>
            <p:ph idx="4" type="subTitle"/>
          </p:nvPr>
        </p:nvSpPr>
        <p:spPr>
          <a:xfrm>
            <a:off x="4703175" y="1933375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9" name="Google Shape;269;p30"/>
          <p:cNvSpPr txBox="1"/>
          <p:nvPr>
            <p:ph idx="5" type="subTitle"/>
          </p:nvPr>
        </p:nvSpPr>
        <p:spPr>
          <a:xfrm>
            <a:off x="4703175" y="2177465"/>
            <a:ext cx="40980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0" name="Google Shape;270;p30"/>
          <p:cNvSpPr txBox="1"/>
          <p:nvPr>
            <p:ph idx="6" type="subTitle"/>
          </p:nvPr>
        </p:nvSpPr>
        <p:spPr>
          <a:xfrm>
            <a:off x="4687075" y="3179125"/>
            <a:ext cx="25110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0"/>
          <p:cNvSpPr txBox="1"/>
          <p:nvPr>
            <p:ph idx="7" type="subTitle"/>
          </p:nvPr>
        </p:nvSpPr>
        <p:spPr>
          <a:xfrm>
            <a:off x="245475" y="4006269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2" name="Google Shape;272;p30"/>
          <p:cNvSpPr txBox="1"/>
          <p:nvPr>
            <p:ph idx="8" type="subTitle"/>
          </p:nvPr>
        </p:nvSpPr>
        <p:spPr>
          <a:xfrm>
            <a:off x="4703175" y="4006269"/>
            <a:ext cx="409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3" name="Google Shape;273;p30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274" name="Google Shape;27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>
            <p:ph idx="9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CUSTOM_1_2_1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idx="1" type="subTitle"/>
          </p:nvPr>
        </p:nvSpPr>
        <p:spPr>
          <a:xfrm>
            <a:off x="534950" y="1941650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9" name="Google Shape;279;p31"/>
          <p:cNvSpPr txBox="1"/>
          <p:nvPr>
            <p:ph idx="2" type="subTitle"/>
          </p:nvPr>
        </p:nvSpPr>
        <p:spPr>
          <a:xfrm>
            <a:off x="534950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>
            <p:ph idx="3" type="subTitle"/>
          </p:nvPr>
        </p:nvSpPr>
        <p:spPr>
          <a:xfrm>
            <a:off x="3506725" y="1941650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82" name="Google Shape;282;p31"/>
          <p:cNvSpPr txBox="1"/>
          <p:nvPr>
            <p:ph idx="4" type="subTitle"/>
          </p:nvPr>
        </p:nvSpPr>
        <p:spPr>
          <a:xfrm>
            <a:off x="3506725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314675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>
            <p:ph idx="5" type="subTitle"/>
          </p:nvPr>
        </p:nvSpPr>
        <p:spPr>
          <a:xfrm>
            <a:off x="6478500" y="1941650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85" name="Google Shape;285;p31"/>
          <p:cNvSpPr txBox="1"/>
          <p:nvPr>
            <p:ph idx="6" type="subTitle"/>
          </p:nvPr>
        </p:nvSpPr>
        <p:spPr>
          <a:xfrm>
            <a:off x="6478500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628645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288" name="Google Shape;28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+ Icon">
  <p:cSld name="CUSTOM_1_2_1_1"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idx="1" type="subTitle"/>
          </p:nvPr>
        </p:nvSpPr>
        <p:spPr>
          <a:xfrm>
            <a:off x="245475" y="1918275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2" type="subTitle"/>
          </p:nvPr>
        </p:nvSpPr>
        <p:spPr>
          <a:xfrm>
            <a:off x="245475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3" type="subTitle"/>
          </p:nvPr>
        </p:nvSpPr>
        <p:spPr>
          <a:xfrm>
            <a:off x="3217250" y="1918275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5" name="Google Shape;295;p32"/>
          <p:cNvSpPr txBox="1"/>
          <p:nvPr>
            <p:ph idx="4" type="subTitle"/>
          </p:nvPr>
        </p:nvSpPr>
        <p:spPr>
          <a:xfrm>
            <a:off x="3217250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6" name="Google Shape;296;p32"/>
          <p:cNvSpPr txBox="1"/>
          <p:nvPr>
            <p:ph idx="5" type="subTitle"/>
          </p:nvPr>
        </p:nvSpPr>
        <p:spPr>
          <a:xfrm>
            <a:off x="6189025" y="1918275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6" type="subTitle"/>
          </p:nvPr>
        </p:nvSpPr>
        <p:spPr>
          <a:xfrm>
            <a:off x="6189025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8" name="Google Shape;298;p32"/>
          <p:cNvSpPr/>
          <p:nvPr>
            <p:ph idx="7" type="pic"/>
          </p:nvPr>
        </p:nvSpPr>
        <p:spPr>
          <a:xfrm>
            <a:off x="3344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9" name="Google Shape;299;p32"/>
          <p:cNvSpPr/>
          <p:nvPr>
            <p:ph idx="8" type="pic"/>
          </p:nvPr>
        </p:nvSpPr>
        <p:spPr>
          <a:xfrm>
            <a:off x="33147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0" name="Google Shape;300;p32"/>
          <p:cNvSpPr/>
          <p:nvPr>
            <p:ph idx="9" type="pic"/>
          </p:nvPr>
        </p:nvSpPr>
        <p:spPr>
          <a:xfrm>
            <a:off x="62865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1" name="Google Shape;301;p32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302" name="Google Shape;30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>
            <p:ph idx="13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+ Image">
  <p:cSld name="CUSTOM_1_2_1_1_1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idx="1" type="subTitle"/>
          </p:nvPr>
        </p:nvSpPr>
        <p:spPr>
          <a:xfrm>
            <a:off x="245475" y="40307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07" name="Google Shape;307;p33"/>
          <p:cNvSpPr txBox="1"/>
          <p:nvPr>
            <p:ph idx="2" type="subTitle"/>
          </p:nvPr>
        </p:nvSpPr>
        <p:spPr>
          <a:xfrm>
            <a:off x="245475" y="4274875"/>
            <a:ext cx="2612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8" name="Google Shape;308;p33"/>
          <p:cNvSpPr/>
          <p:nvPr>
            <p:ph idx="3" type="pic"/>
          </p:nvPr>
        </p:nvSpPr>
        <p:spPr>
          <a:xfrm>
            <a:off x="342900" y="1338900"/>
            <a:ext cx="25146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09" name="Google Shape;309;p33"/>
          <p:cNvSpPr txBox="1"/>
          <p:nvPr>
            <p:ph idx="4" type="subTitle"/>
          </p:nvPr>
        </p:nvSpPr>
        <p:spPr>
          <a:xfrm>
            <a:off x="3217200" y="40307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10" name="Google Shape;310;p33"/>
          <p:cNvSpPr txBox="1"/>
          <p:nvPr>
            <p:ph idx="5" type="subTitle"/>
          </p:nvPr>
        </p:nvSpPr>
        <p:spPr>
          <a:xfrm>
            <a:off x="3217200" y="4274875"/>
            <a:ext cx="2612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1" name="Google Shape;311;p33"/>
          <p:cNvSpPr/>
          <p:nvPr>
            <p:ph idx="6" type="pic"/>
          </p:nvPr>
        </p:nvSpPr>
        <p:spPr>
          <a:xfrm>
            <a:off x="3314625" y="1338900"/>
            <a:ext cx="25146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12" name="Google Shape;312;p33"/>
          <p:cNvSpPr txBox="1"/>
          <p:nvPr>
            <p:ph idx="7" type="subTitle"/>
          </p:nvPr>
        </p:nvSpPr>
        <p:spPr>
          <a:xfrm>
            <a:off x="6188925" y="40307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13" name="Google Shape;313;p33"/>
          <p:cNvSpPr txBox="1"/>
          <p:nvPr>
            <p:ph idx="8" type="subTitle"/>
          </p:nvPr>
        </p:nvSpPr>
        <p:spPr>
          <a:xfrm>
            <a:off x="6188925" y="4274875"/>
            <a:ext cx="2612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4" name="Google Shape;314;p33"/>
          <p:cNvSpPr/>
          <p:nvPr>
            <p:ph idx="9" type="pic"/>
          </p:nvPr>
        </p:nvSpPr>
        <p:spPr>
          <a:xfrm>
            <a:off x="6286350" y="1338900"/>
            <a:ext cx="25146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15" name="Google Shape;315;p33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316" name="Google Shape;31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>
            <p:ph idx="13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+ Stat">
  <p:cSld name="CUSTOM_1_2_1_1_1_1"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idx="1" type="subTitle"/>
          </p:nvPr>
        </p:nvSpPr>
        <p:spPr>
          <a:xfrm>
            <a:off x="228600" y="3179125"/>
            <a:ext cx="2612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2" type="subTitle"/>
          </p:nvPr>
        </p:nvSpPr>
        <p:spPr>
          <a:xfrm>
            <a:off x="245475" y="19333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22" name="Google Shape;322;p34"/>
          <p:cNvSpPr txBox="1"/>
          <p:nvPr>
            <p:ph idx="3" type="subTitle"/>
          </p:nvPr>
        </p:nvSpPr>
        <p:spPr>
          <a:xfrm>
            <a:off x="245475" y="2177475"/>
            <a:ext cx="26121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3" name="Google Shape;323;p34"/>
          <p:cNvSpPr txBox="1"/>
          <p:nvPr>
            <p:ph idx="4" type="subTitle"/>
          </p:nvPr>
        </p:nvSpPr>
        <p:spPr>
          <a:xfrm>
            <a:off x="245475" y="40062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4" name="Google Shape;324;p34"/>
          <p:cNvSpPr txBox="1"/>
          <p:nvPr>
            <p:ph idx="5" type="subTitle"/>
          </p:nvPr>
        </p:nvSpPr>
        <p:spPr>
          <a:xfrm>
            <a:off x="3200313" y="3179125"/>
            <a:ext cx="2612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4"/>
          <p:cNvSpPr txBox="1"/>
          <p:nvPr>
            <p:ph idx="6" type="subTitle"/>
          </p:nvPr>
        </p:nvSpPr>
        <p:spPr>
          <a:xfrm>
            <a:off x="3217188" y="19333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26" name="Google Shape;326;p34"/>
          <p:cNvSpPr txBox="1"/>
          <p:nvPr>
            <p:ph idx="7" type="subTitle"/>
          </p:nvPr>
        </p:nvSpPr>
        <p:spPr>
          <a:xfrm>
            <a:off x="3217188" y="2177475"/>
            <a:ext cx="26121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7" name="Google Shape;327;p34"/>
          <p:cNvSpPr txBox="1"/>
          <p:nvPr>
            <p:ph idx="8" type="subTitle"/>
          </p:nvPr>
        </p:nvSpPr>
        <p:spPr>
          <a:xfrm>
            <a:off x="3217188" y="40062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28" name="Google Shape;328;p34"/>
          <p:cNvSpPr txBox="1"/>
          <p:nvPr>
            <p:ph idx="9" type="subTitle"/>
          </p:nvPr>
        </p:nvSpPr>
        <p:spPr>
          <a:xfrm>
            <a:off x="6172038" y="3179125"/>
            <a:ext cx="2612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4"/>
          <p:cNvSpPr txBox="1"/>
          <p:nvPr>
            <p:ph idx="13" type="subTitle"/>
          </p:nvPr>
        </p:nvSpPr>
        <p:spPr>
          <a:xfrm>
            <a:off x="6188913" y="19333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30" name="Google Shape;330;p34"/>
          <p:cNvSpPr txBox="1"/>
          <p:nvPr>
            <p:ph idx="14" type="subTitle"/>
          </p:nvPr>
        </p:nvSpPr>
        <p:spPr>
          <a:xfrm>
            <a:off x="6188913" y="2177475"/>
            <a:ext cx="26121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1" name="Google Shape;331;p34"/>
          <p:cNvSpPr txBox="1"/>
          <p:nvPr>
            <p:ph idx="15" type="subTitle"/>
          </p:nvPr>
        </p:nvSpPr>
        <p:spPr>
          <a:xfrm>
            <a:off x="6188913" y="4006275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2" name="Google Shape;332;p34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333" name="Google Shape;33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>
            <p:ph idx="16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">
  <p:cSld name="CUSTOM_6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338" name="Google Shape;338;p35"/>
          <p:cNvSpPr txBox="1"/>
          <p:nvPr>
            <p:ph idx="1" type="subTitle"/>
          </p:nvPr>
        </p:nvSpPr>
        <p:spPr>
          <a:xfrm>
            <a:off x="534950" y="1941650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9" name="Google Shape;339;p35"/>
          <p:cNvSpPr txBox="1"/>
          <p:nvPr>
            <p:ph idx="2" type="subTitle"/>
          </p:nvPr>
        </p:nvSpPr>
        <p:spPr>
          <a:xfrm>
            <a:off x="534950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40" name="Google Shape;340;p35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>
            <p:ph idx="3" type="subTitle"/>
          </p:nvPr>
        </p:nvSpPr>
        <p:spPr>
          <a:xfrm>
            <a:off x="2764225" y="1941650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2" name="Google Shape;342;p35"/>
          <p:cNvSpPr txBox="1"/>
          <p:nvPr>
            <p:ph idx="4" type="subTitle"/>
          </p:nvPr>
        </p:nvSpPr>
        <p:spPr>
          <a:xfrm>
            <a:off x="2764225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43" name="Google Shape;343;p35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2572175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>
            <p:ph idx="5" type="subTitle"/>
          </p:nvPr>
        </p:nvSpPr>
        <p:spPr>
          <a:xfrm>
            <a:off x="4993525" y="1941650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5" name="Google Shape;345;p35"/>
          <p:cNvSpPr txBox="1"/>
          <p:nvPr>
            <p:ph idx="6" type="subTitle"/>
          </p:nvPr>
        </p:nvSpPr>
        <p:spPr>
          <a:xfrm>
            <a:off x="4993525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46" name="Google Shape;346;p35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4801475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5"/>
          <p:cNvSpPr txBox="1"/>
          <p:nvPr>
            <p:ph idx="7" type="subTitle"/>
          </p:nvPr>
        </p:nvSpPr>
        <p:spPr>
          <a:xfrm>
            <a:off x="7222825" y="1941650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8" name="Google Shape;348;p35"/>
          <p:cNvSpPr txBox="1"/>
          <p:nvPr>
            <p:ph idx="8" type="subTitle"/>
          </p:nvPr>
        </p:nvSpPr>
        <p:spPr>
          <a:xfrm>
            <a:off x="7222825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349" name="Google Shape;349;p35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7030775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/>
          <p:nvPr>
            <p:ph idx="9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+ Icon">
  <p:cSld name="CUSTOM_5"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/>
          <p:nvPr>
            <p:ph type="title"/>
          </p:nvPr>
        </p:nvSpPr>
        <p:spPr>
          <a:xfrm>
            <a:off x="245475" y="92375"/>
            <a:ext cx="60369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355" name="Google Shape;355;p36"/>
          <p:cNvSpPr txBox="1"/>
          <p:nvPr>
            <p:ph idx="1" type="subTitle"/>
          </p:nvPr>
        </p:nvSpPr>
        <p:spPr>
          <a:xfrm>
            <a:off x="245475" y="1918275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6" name="Google Shape;356;p36"/>
          <p:cNvSpPr txBox="1"/>
          <p:nvPr>
            <p:ph idx="2" type="subTitle"/>
          </p:nvPr>
        </p:nvSpPr>
        <p:spPr>
          <a:xfrm>
            <a:off x="245475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7" name="Google Shape;357;p36"/>
          <p:cNvSpPr txBox="1"/>
          <p:nvPr>
            <p:ph idx="3" type="subTitle"/>
          </p:nvPr>
        </p:nvSpPr>
        <p:spPr>
          <a:xfrm>
            <a:off x="2474750" y="1918275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8" name="Google Shape;358;p36"/>
          <p:cNvSpPr txBox="1"/>
          <p:nvPr>
            <p:ph idx="4" type="subTitle"/>
          </p:nvPr>
        </p:nvSpPr>
        <p:spPr>
          <a:xfrm>
            <a:off x="2474750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9" name="Google Shape;359;p36"/>
          <p:cNvSpPr txBox="1"/>
          <p:nvPr>
            <p:ph idx="5" type="subTitle"/>
          </p:nvPr>
        </p:nvSpPr>
        <p:spPr>
          <a:xfrm>
            <a:off x="4704050" y="1918275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0" name="Google Shape;360;p36"/>
          <p:cNvSpPr txBox="1"/>
          <p:nvPr>
            <p:ph idx="6" type="subTitle"/>
          </p:nvPr>
        </p:nvSpPr>
        <p:spPr>
          <a:xfrm>
            <a:off x="4704050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1" name="Google Shape;361;p36"/>
          <p:cNvSpPr txBox="1"/>
          <p:nvPr>
            <p:ph idx="7" type="subTitle"/>
          </p:nvPr>
        </p:nvSpPr>
        <p:spPr>
          <a:xfrm>
            <a:off x="6933350" y="1918275"/>
            <a:ext cx="1578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2" name="Google Shape;362;p36"/>
          <p:cNvSpPr txBox="1"/>
          <p:nvPr>
            <p:ph idx="8" type="subTitle"/>
          </p:nvPr>
        </p:nvSpPr>
        <p:spPr>
          <a:xfrm>
            <a:off x="6933350" y="2385150"/>
            <a:ext cx="1578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3" name="Google Shape;363;p36"/>
          <p:cNvSpPr/>
          <p:nvPr>
            <p:ph idx="9" type="pic"/>
          </p:nvPr>
        </p:nvSpPr>
        <p:spPr>
          <a:xfrm>
            <a:off x="3344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64" name="Google Shape;364;p36"/>
          <p:cNvSpPr/>
          <p:nvPr>
            <p:ph idx="13" type="pic"/>
          </p:nvPr>
        </p:nvSpPr>
        <p:spPr>
          <a:xfrm>
            <a:off x="48006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65" name="Google Shape;365;p36"/>
          <p:cNvSpPr/>
          <p:nvPr>
            <p:ph idx="14" type="pic"/>
          </p:nvPr>
        </p:nvSpPr>
        <p:spPr>
          <a:xfrm>
            <a:off x="25675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66" name="Google Shape;366;p36"/>
          <p:cNvSpPr/>
          <p:nvPr>
            <p:ph idx="15" type="pic"/>
          </p:nvPr>
        </p:nvSpPr>
        <p:spPr>
          <a:xfrm>
            <a:off x="70337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pic>
        <p:nvPicPr>
          <p:cNvPr id="367" name="Google Shape;3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6"/>
          <p:cNvSpPr txBox="1"/>
          <p:nvPr>
            <p:ph idx="16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+ Image">
  <p:cSld name="CUSTOM_1_2_1_1_1_1_2"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372" name="Google Shape;372;p37"/>
          <p:cNvSpPr txBox="1"/>
          <p:nvPr>
            <p:ph idx="1" type="subTitle"/>
          </p:nvPr>
        </p:nvSpPr>
        <p:spPr>
          <a:xfrm>
            <a:off x="245475" y="40307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3" name="Google Shape;373;p37"/>
          <p:cNvSpPr txBox="1"/>
          <p:nvPr>
            <p:ph idx="2" type="subTitle"/>
          </p:nvPr>
        </p:nvSpPr>
        <p:spPr>
          <a:xfrm>
            <a:off x="245475" y="4274875"/>
            <a:ext cx="18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4" name="Google Shape;374;p37"/>
          <p:cNvSpPr txBox="1"/>
          <p:nvPr>
            <p:ph idx="3" type="subTitle"/>
          </p:nvPr>
        </p:nvSpPr>
        <p:spPr>
          <a:xfrm>
            <a:off x="2469200" y="40307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5" name="Google Shape;375;p37"/>
          <p:cNvSpPr txBox="1"/>
          <p:nvPr>
            <p:ph idx="4" type="subTitle"/>
          </p:nvPr>
        </p:nvSpPr>
        <p:spPr>
          <a:xfrm>
            <a:off x="2469200" y="4274875"/>
            <a:ext cx="18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6" name="Google Shape;376;p37"/>
          <p:cNvSpPr txBox="1"/>
          <p:nvPr>
            <p:ph idx="5" type="subTitle"/>
          </p:nvPr>
        </p:nvSpPr>
        <p:spPr>
          <a:xfrm>
            <a:off x="4701250" y="40307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7" name="Google Shape;377;p37"/>
          <p:cNvSpPr txBox="1"/>
          <p:nvPr>
            <p:ph idx="6" type="subTitle"/>
          </p:nvPr>
        </p:nvSpPr>
        <p:spPr>
          <a:xfrm>
            <a:off x="4701250" y="4274875"/>
            <a:ext cx="18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78" name="Google Shape;378;p37"/>
          <p:cNvSpPr/>
          <p:nvPr>
            <p:ph idx="7" type="pic"/>
          </p:nvPr>
        </p:nvSpPr>
        <p:spPr>
          <a:xfrm>
            <a:off x="342900" y="1338900"/>
            <a:ext cx="17703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79" name="Google Shape;379;p37"/>
          <p:cNvSpPr/>
          <p:nvPr>
            <p:ph idx="8" type="pic"/>
          </p:nvPr>
        </p:nvSpPr>
        <p:spPr>
          <a:xfrm>
            <a:off x="2572200" y="1338900"/>
            <a:ext cx="17703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80" name="Google Shape;380;p37"/>
          <p:cNvSpPr/>
          <p:nvPr>
            <p:ph idx="9" type="pic"/>
          </p:nvPr>
        </p:nvSpPr>
        <p:spPr>
          <a:xfrm>
            <a:off x="4801500" y="1338900"/>
            <a:ext cx="17703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81" name="Google Shape;381;p37"/>
          <p:cNvSpPr/>
          <p:nvPr>
            <p:ph idx="13" type="pic"/>
          </p:nvPr>
        </p:nvSpPr>
        <p:spPr>
          <a:xfrm>
            <a:off x="7030800" y="1338900"/>
            <a:ext cx="1770300" cy="2661600"/>
          </a:xfrm>
          <a:prstGeom prst="roundRect">
            <a:avLst>
              <a:gd fmla="val 3659" name="adj"/>
            </a:avLst>
          </a:prstGeom>
          <a:noFill/>
          <a:ln>
            <a:noFill/>
          </a:ln>
        </p:spPr>
      </p:sp>
      <p:sp>
        <p:nvSpPr>
          <p:cNvPr id="382" name="Google Shape;382;p37"/>
          <p:cNvSpPr txBox="1"/>
          <p:nvPr>
            <p:ph idx="14" type="subTitle"/>
          </p:nvPr>
        </p:nvSpPr>
        <p:spPr>
          <a:xfrm>
            <a:off x="6933300" y="40307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83" name="Google Shape;383;p37"/>
          <p:cNvSpPr txBox="1"/>
          <p:nvPr>
            <p:ph idx="15" type="subTitle"/>
          </p:nvPr>
        </p:nvSpPr>
        <p:spPr>
          <a:xfrm>
            <a:off x="6933300" y="4274875"/>
            <a:ext cx="18678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 Medium"/>
              <a:buNone/>
              <a:defRPr sz="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pic>
        <p:nvPicPr>
          <p:cNvPr id="384" name="Google Shape;38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7"/>
          <p:cNvSpPr txBox="1"/>
          <p:nvPr>
            <p:ph idx="16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86" name="Google Shape;386;p37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+ Stat">
  <p:cSld name="CUSTOM_1_2_1_1_1_1_1"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/>
          <p:nvPr>
            <p:ph idx="1" type="subTitle"/>
          </p:nvPr>
        </p:nvSpPr>
        <p:spPr>
          <a:xfrm>
            <a:off x="228600" y="3179125"/>
            <a:ext cx="18678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38"/>
          <p:cNvSpPr txBox="1"/>
          <p:nvPr>
            <p:ph idx="2" type="subTitle"/>
          </p:nvPr>
        </p:nvSpPr>
        <p:spPr>
          <a:xfrm>
            <a:off x="245475" y="40062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0" name="Google Shape;390;p38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391" name="Google Shape;391;p38"/>
          <p:cNvSpPr txBox="1"/>
          <p:nvPr>
            <p:ph idx="3" type="subTitle"/>
          </p:nvPr>
        </p:nvSpPr>
        <p:spPr>
          <a:xfrm>
            <a:off x="2475600" y="3179125"/>
            <a:ext cx="18678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38"/>
          <p:cNvSpPr txBox="1"/>
          <p:nvPr>
            <p:ph idx="4" type="subTitle"/>
          </p:nvPr>
        </p:nvSpPr>
        <p:spPr>
          <a:xfrm>
            <a:off x="2475675" y="40062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3" name="Google Shape;393;p38"/>
          <p:cNvSpPr txBox="1"/>
          <p:nvPr>
            <p:ph idx="5" type="subTitle"/>
          </p:nvPr>
        </p:nvSpPr>
        <p:spPr>
          <a:xfrm>
            <a:off x="245475" y="1931438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94" name="Google Shape;394;p38"/>
          <p:cNvSpPr txBox="1"/>
          <p:nvPr>
            <p:ph idx="6" type="subTitle"/>
          </p:nvPr>
        </p:nvSpPr>
        <p:spPr>
          <a:xfrm>
            <a:off x="245475" y="2175538"/>
            <a:ext cx="1867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5" name="Google Shape;395;p38"/>
          <p:cNvSpPr txBox="1"/>
          <p:nvPr>
            <p:ph idx="7" type="subTitle"/>
          </p:nvPr>
        </p:nvSpPr>
        <p:spPr>
          <a:xfrm>
            <a:off x="2469200" y="1931438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96" name="Google Shape;396;p38"/>
          <p:cNvSpPr txBox="1"/>
          <p:nvPr>
            <p:ph idx="8" type="subTitle"/>
          </p:nvPr>
        </p:nvSpPr>
        <p:spPr>
          <a:xfrm>
            <a:off x="2469200" y="2175538"/>
            <a:ext cx="1867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7" name="Google Shape;397;p38"/>
          <p:cNvSpPr txBox="1"/>
          <p:nvPr>
            <p:ph idx="9" type="subTitle"/>
          </p:nvPr>
        </p:nvSpPr>
        <p:spPr>
          <a:xfrm>
            <a:off x="4701250" y="1931438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398" name="Google Shape;398;p38"/>
          <p:cNvSpPr txBox="1"/>
          <p:nvPr>
            <p:ph idx="13" type="subTitle"/>
          </p:nvPr>
        </p:nvSpPr>
        <p:spPr>
          <a:xfrm>
            <a:off x="4701250" y="2175538"/>
            <a:ext cx="1867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9" name="Google Shape;399;p38"/>
          <p:cNvSpPr txBox="1"/>
          <p:nvPr>
            <p:ph idx="14" type="subTitle"/>
          </p:nvPr>
        </p:nvSpPr>
        <p:spPr>
          <a:xfrm>
            <a:off x="6933300" y="1931438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00" name="Google Shape;400;p38"/>
          <p:cNvSpPr txBox="1"/>
          <p:nvPr>
            <p:ph idx="15" type="subTitle"/>
          </p:nvPr>
        </p:nvSpPr>
        <p:spPr>
          <a:xfrm>
            <a:off x="6933300" y="2175538"/>
            <a:ext cx="18678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01" name="Google Shape;401;p38"/>
          <p:cNvSpPr txBox="1"/>
          <p:nvPr>
            <p:ph idx="16" type="subTitle"/>
          </p:nvPr>
        </p:nvSpPr>
        <p:spPr>
          <a:xfrm>
            <a:off x="4705800" y="3179125"/>
            <a:ext cx="18678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38"/>
          <p:cNvSpPr txBox="1"/>
          <p:nvPr>
            <p:ph idx="17" type="subTitle"/>
          </p:nvPr>
        </p:nvSpPr>
        <p:spPr>
          <a:xfrm>
            <a:off x="4705875" y="40062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03" name="Google Shape;403;p38"/>
          <p:cNvSpPr txBox="1"/>
          <p:nvPr>
            <p:ph idx="18" type="subTitle"/>
          </p:nvPr>
        </p:nvSpPr>
        <p:spPr>
          <a:xfrm>
            <a:off x="6936000" y="3179125"/>
            <a:ext cx="18678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8"/>
          <p:cNvSpPr txBox="1"/>
          <p:nvPr>
            <p:ph idx="19" type="subTitle"/>
          </p:nvPr>
        </p:nvSpPr>
        <p:spPr>
          <a:xfrm>
            <a:off x="6936075" y="4006275"/>
            <a:ext cx="1867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05" name="Google Shape;40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8"/>
          <p:cNvSpPr txBox="1"/>
          <p:nvPr>
            <p:ph idx="20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07" name="Google Shape;407;p38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+ Image">
  <p:cSld name="CUSTOM_1_1"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/>
          <p:nvPr>
            <p:ph idx="2" type="pic"/>
          </p:nvPr>
        </p:nvSpPr>
        <p:spPr>
          <a:xfrm>
            <a:off x="4800600" y="921875"/>
            <a:ext cx="4005900" cy="3764400"/>
          </a:xfrm>
          <a:prstGeom prst="roundRect">
            <a:avLst>
              <a:gd fmla="val 3588" name="adj"/>
            </a:avLst>
          </a:prstGeom>
          <a:noFill/>
          <a:ln>
            <a:noFill/>
          </a:ln>
        </p:spPr>
      </p:sp>
      <p:sp>
        <p:nvSpPr>
          <p:cNvPr id="410" name="Google Shape;410;p39"/>
          <p:cNvSpPr txBox="1"/>
          <p:nvPr>
            <p:ph idx="1" type="subTitle"/>
          </p:nvPr>
        </p:nvSpPr>
        <p:spPr>
          <a:xfrm>
            <a:off x="534950" y="1938838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11" name="Google Shape;411;p39"/>
          <p:cNvSpPr txBox="1"/>
          <p:nvPr>
            <p:ph idx="3" type="subTitle"/>
          </p:nvPr>
        </p:nvSpPr>
        <p:spPr>
          <a:xfrm>
            <a:off x="534950" y="2385150"/>
            <a:ext cx="380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12" name="Google Shape;412;p39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42900" y="2057400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9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414" name="Google Shape;4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 txBox="1"/>
          <p:nvPr>
            <p:ph idx="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16" name="Google Shape;416;p39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+ Image + Icon">
  <p:cSld name="CUSTOM_1_1_1">
    <p:bg>
      <p:bgPr>
        <a:solidFill>
          <a:schemeClr val="l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/>
          <p:nvPr>
            <p:ph idx="2" type="pic"/>
          </p:nvPr>
        </p:nvSpPr>
        <p:spPr>
          <a:xfrm>
            <a:off x="4800600" y="921875"/>
            <a:ext cx="4005900" cy="3764400"/>
          </a:xfrm>
          <a:prstGeom prst="roundRect">
            <a:avLst>
              <a:gd fmla="val 4355" name="adj"/>
            </a:avLst>
          </a:prstGeom>
          <a:noFill/>
          <a:ln>
            <a:noFill/>
          </a:ln>
        </p:spPr>
      </p:sp>
      <p:sp>
        <p:nvSpPr>
          <p:cNvPr id="419" name="Google Shape;419;p40"/>
          <p:cNvSpPr txBox="1"/>
          <p:nvPr>
            <p:ph idx="1" type="subTitle"/>
          </p:nvPr>
        </p:nvSpPr>
        <p:spPr>
          <a:xfrm>
            <a:off x="245475" y="1918263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20" name="Google Shape;420;p40"/>
          <p:cNvSpPr txBox="1"/>
          <p:nvPr>
            <p:ph idx="3" type="subTitle"/>
          </p:nvPr>
        </p:nvSpPr>
        <p:spPr>
          <a:xfrm>
            <a:off x="245475" y="2385150"/>
            <a:ext cx="380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1" name="Google Shape;421;p40"/>
          <p:cNvSpPr/>
          <p:nvPr>
            <p:ph idx="4" type="pic"/>
          </p:nvPr>
        </p:nvSpPr>
        <p:spPr>
          <a:xfrm>
            <a:off x="334400" y="1465950"/>
            <a:ext cx="367800" cy="36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22" name="Google Shape;422;p40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423" name="Google Shape;42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/>
          <p:nvPr>
            <p:ph idx="5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25" name="Google Shape;425;p40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3" name="Google Shape;23;p5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+ Pullout">
  <p:cSld name="CUSTOM_1_1_1_1"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idx="1" type="subTitle"/>
          </p:nvPr>
        </p:nvSpPr>
        <p:spPr>
          <a:xfrm>
            <a:off x="4702625" y="1431138"/>
            <a:ext cx="38085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28" name="Google Shape;428;p41"/>
          <p:cNvSpPr txBox="1"/>
          <p:nvPr>
            <p:ph idx="2" type="subTitle"/>
          </p:nvPr>
        </p:nvSpPr>
        <p:spPr>
          <a:xfrm>
            <a:off x="4702625" y="1898025"/>
            <a:ext cx="38085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9" name="Google Shape;429;p41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None/>
              <a:defRPr sz="20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430" name="Google Shape;430;p41"/>
          <p:cNvSpPr txBox="1"/>
          <p:nvPr>
            <p:ph idx="3" type="title"/>
          </p:nvPr>
        </p:nvSpPr>
        <p:spPr>
          <a:xfrm>
            <a:off x="245475" y="1431150"/>
            <a:ext cx="4098000" cy="25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DM Sans Medium"/>
              <a:buNone/>
              <a:defRPr sz="4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9pPr>
          </a:lstStyle>
          <a:p/>
        </p:txBody>
      </p:sp>
      <p:pic>
        <p:nvPicPr>
          <p:cNvPr id="431" name="Google Shape;43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1"/>
          <p:cNvSpPr txBox="1"/>
          <p:nvPr>
            <p:ph idx="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33" name="Google Shape;433;p41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+ Image">
  <p:cSld name="CUSTOM_11"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/>
          <p:nvPr>
            <p:ph idx="2" type="pic"/>
          </p:nvPr>
        </p:nvSpPr>
        <p:spPr>
          <a:xfrm>
            <a:off x="4800600" y="921875"/>
            <a:ext cx="4005900" cy="3764400"/>
          </a:xfrm>
          <a:prstGeom prst="roundRect">
            <a:avLst>
              <a:gd fmla="val 4355" name="adj"/>
            </a:avLst>
          </a:prstGeom>
          <a:noFill/>
          <a:ln>
            <a:noFill/>
          </a:ln>
        </p:spPr>
      </p:sp>
      <p:sp>
        <p:nvSpPr>
          <p:cNvPr id="436" name="Google Shape;436;p42"/>
          <p:cNvSpPr txBox="1"/>
          <p:nvPr>
            <p:ph type="title"/>
          </p:nvPr>
        </p:nvSpPr>
        <p:spPr>
          <a:xfrm>
            <a:off x="245475" y="1431150"/>
            <a:ext cx="60411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DM Sans Medium"/>
              <a:buNone/>
              <a:defRPr sz="4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None/>
              <a:defRPr sz="40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437" name="Google Shape;437;p42"/>
          <p:cNvSpPr txBox="1"/>
          <p:nvPr>
            <p:ph idx="1" type="subTitle"/>
          </p:nvPr>
        </p:nvSpPr>
        <p:spPr>
          <a:xfrm>
            <a:off x="245475" y="3768388"/>
            <a:ext cx="2612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438" name="Google Shape;438;p42"/>
          <p:cNvSpPr txBox="1"/>
          <p:nvPr>
            <p:ph idx="3" type="subTitle"/>
          </p:nvPr>
        </p:nvSpPr>
        <p:spPr>
          <a:xfrm>
            <a:off x="245475" y="4012488"/>
            <a:ext cx="26121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39" name="Google Shape;43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2"/>
          <p:cNvSpPr txBox="1"/>
          <p:nvPr>
            <p:ph idx="4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41" name="Google Shape;441;p42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Blank">
  <p:cSld name="CUSTOM_10"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444" name="Google Shape;444;p43"/>
          <p:cNvSpPr txBox="1"/>
          <p:nvPr>
            <p:ph idx="1" type="subTitle"/>
          </p:nvPr>
        </p:nvSpPr>
        <p:spPr>
          <a:xfrm>
            <a:off x="245475" y="1918275"/>
            <a:ext cx="23226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None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45" name="Google Shape;445;p43"/>
          <p:cNvSpPr txBox="1"/>
          <p:nvPr>
            <p:ph idx="2" type="subTitle"/>
          </p:nvPr>
        </p:nvSpPr>
        <p:spPr>
          <a:xfrm>
            <a:off x="245475" y="2385150"/>
            <a:ext cx="2322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46" name="Google Shape;44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 txBox="1"/>
          <p:nvPr>
            <p:ph idx="3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48" name="Google Shape;448;p43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">
  <p:cSld name="CUSTOM_10_1"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4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DM Sans Medium"/>
              <a:buNone/>
              <a:defRPr sz="20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  <p:sp>
        <p:nvSpPr>
          <p:cNvPr id="451" name="Google Shape;451;p44"/>
          <p:cNvSpPr/>
          <p:nvPr>
            <p:ph idx="2" type="pic"/>
          </p:nvPr>
        </p:nvSpPr>
        <p:spPr>
          <a:xfrm>
            <a:off x="342900" y="914400"/>
            <a:ext cx="2514600" cy="3771900"/>
          </a:xfrm>
          <a:prstGeom prst="roundRect">
            <a:avLst>
              <a:gd fmla="val 2566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52" name="Google Shape;452;p44"/>
          <p:cNvPicPr preferRelativeResize="0"/>
          <p:nvPr/>
        </p:nvPicPr>
        <p:blipFill rotWithShape="1">
          <a:blip r:embed="rId2">
            <a:alphaModFix/>
          </a:blip>
          <a:srcRect b="0" l="0" r="73298" t="0"/>
          <a:stretch/>
        </p:blipFill>
        <p:spPr>
          <a:xfrm>
            <a:off x="3325788" y="890063"/>
            <a:ext cx="192050" cy="1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4"/>
          <p:cNvSpPr txBox="1"/>
          <p:nvPr>
            <p:ph idx="1" type="subTitle"/>
          </p:nvPr>
        </p:nvSpPr>
        <p:spPr>
          <a:xfrm>
            <a:off x="3517850" y="773125"/>
            <a:ext cx="448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54" name="Google Shape;454;p44"/>
          <p:cNvSpPr txBox="1"/>
          <p:nvPr>
            <p:ph idx="3" type="subTitle"/>
          </p:nvPr>
        </p:nvSpPr>
        <p:spPr>
          <a:xfrm>
            <a:off x="3228375" y="1365525"/>
            <a:ext cx="260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55" name="Google Shape;455;p44"/>
          <p:cNvSpPr txBox="1"/>
          <p:nvPr>
            <p:ph idx="4" type="subTitle"/>
          </p:nvPr>
        </p:nvSpPr>
        <p:spPr>
          <a:xfrm>
            <a:off x="6188600" y="1365525"/>
            <a:ext cx="260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Inter Medium"/>
              <a:buNone/>
              <a:defRPr sz="12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456" name="Google Shape;456;p44"/>
          <p:cNvSpPr txBox="1"/>
          <p:nvPr>
            <p:ph idx="5" type="subTitle"/>
          </p:nvPr>
        </p:nvSpPr>
        <p:spPr>
          <a:xfrm>
            <a:off x="3228375" y="1759125"/>
            <a:ext cx="2601000" cy="22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57" name="Google Shape;457;p44"/>
          <p:cNvSpPr txBox="1"/>
          <p:nvPr>
            <p:ph idx="6" type="subTitle"/>
          </p:nvPr>
        </p:nvSpPr>
        <p:spPr>
          <a:xfrm>
            <a:off x="6200250" y="1759125"/>
            <a:ext cx="26010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Inter"/>
              <a:buNone/>
              <a:defRPr sz="9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nter"/>
              <a:buNone/>
              <a:defRPr sz="1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58" name="Google Shape;458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3400" y="228600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4"/>
          <p:cNvSpPr txBox="1"/>
          <p:nvPr>
            <p:ph idx="7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BM Plex Mono"/>
              <a:buNone/>
              <a:defRPr sz="7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60" name="Google Shape;460;p44"/>
          <p:cNvSpPr txBox="1"/>
          <p:nvPr>
            <p:ph idx="12" type="sldNum"/>
          </p:nvPr>
        </p:nvSpPr>
        <p:spPr>
          <a:xfrm>
            <a:off x="8595302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rgbClr val="0D0D0D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CUSTOM_13">
    <p:bg>
      <p:bgPr>
        <a:solidFill>
          <a:schemeClr val="dk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 txBox="1"/>
          <p:nvPr>
            <p:ph idx="12" type="sldNum"/>
          </p:nvPr>
        </p:nvSpPr>
        <p:spPr>
          <a:xfrm>
            <a:off x="8641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>
              <a:buNone/>
              <a:defRPr sz="9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5"/>
          <p:cNvSpPr txBox="1"/>
          <p:nvPr>
            <p:ph type="title"/>
          </p:nvPr>
        </p:nvSpPr>
        <p:spPr>
          <a:xfrm>
            <a:off x="245475" y="92375"/>
            <a:ext cx="4098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M Sans Medium"/>
              <a:buNone/>
              <a:defRPr sz="25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464" name="Google Shape;46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4818700"/>
            <a:ext cx="367492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5"/>
          <p:cNvSpPr txBox="1"/>
          <p:nvPr>
            <p:ph idx="1" type="subTitle"/>
          </p:nvPr>
        </p:nvSpPr>
        <p:spPr>
          <a:xfrm>
            <a:off x="61897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  <a:defRPr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66" name="Google Shape;466;p45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IBM Plex Mono"/>
              <a:buNone/>
            </a:pPr>
            <a:r>
              <a:rPr lang="en" sz="5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9" name="Google Shape;46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0" name="Google Shape;47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1">
  <p:cSld name="CUSTOM_4_1"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"/>
          <p:cNvSpPr txBox="1"/>
          <p:nvPr>
            <p:ph idx="12" type="sldNum"/>
          </p:nvPr>
        </p:nvSpPr>
        <p:spPr>
          <a:xfrm>
            <a:off x="8641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47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pic>
        <p:nvPicPr>
          <p:cNvPr id="474" name="Google Shape;47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900" y="4819425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7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76" name="Google Shape;476;p47"/>
          <p:cNvSpPr txBox="1"/>
          <p:nvPr>
            <p:ph type="title"/>
          </p:nvPr>
        </p:nvSpPr>
        <p:spPr>
          <a:xfrm>
            <a:off x="245475" y="92375"/>
            <a:ext cx="4098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DM Sans Medium"/>
              <a:buNone/>
              <a:defRPr sz="2500">
                <a:solidFill>
                  <a:srgbClr val="0D0D0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None/>
              <a:defRPr sz="2500">
                <a:solidFill>
                  <a:srgbClr val="0D0D0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7_2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3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7 1">
  <p:cSld name="TITLE_1_1_1_1_1_1_1">
    <p:bg>
      <p:bgPr>
        <a:solidFill>
          <a:srgbClr val="3F3653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0" title="Type=Apollo 2.0, Style=Sunbeam White, Size=Large.png"/>
          <p:cNvPicPr preferRelativeResize="0"/>
          <p:nvPr/>
        </p:nvPicPr>
        <p:blipFill rotWithShape="1">
          <a:blip r:embed="rId2">
            <a:alphaModFix/>
          </a:blip>
          <a:srcRect b="651" l="0" r="0" t="642"/>
          <a:stretch/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0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  <a:defRPr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84" name="Google Shape;484;p50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IBM Plex Mono"/>
              <a:buNone/>
            </a:pPr>
            <a:r>
              <a:rPr lang="en" sz="5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5" name="Google Shape;485;p50"/>
          <p:cNvSpPr txBox="1"/>
          <p:nvPr>
            <p:ph type="title"/>
          </p:nvPr>
        </p:nvSpPr>
        <p:spPr>
          <a:xfrm>
            <a:off x="228600" y="2279783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DM Sans SemiBold"/>
              <a:buNone/>
              <a:defRPr sz="60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DM Sans Medium"/>
              <a:buNone/>
              <a:defRPr sz="5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486" name="Google Shape;486;p50"/>
          <p:cNvSpPr txBox="1"/>
          <p:nvPr>
            <p:ph idx="2" type="subTitle"/>
          </p:nvPr>
        </p:nvSpPr>
        <p:spPr>
          <a:xfrm>
            <a:off x="228600" y="4394817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SemiBold"/>
              <a:buNone/>
              <a:defRPr sz="16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SemiBold"/>
              <a:buNone/>
              <a:defRPr sz="30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9" name="Google Shape;29;p6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89" name="Google Shape;489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0" name="Google Shape;49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5">
  <p:cSld name="TITLE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5" name="Google Shape;35;p7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6">
  <p:cSld name="TITLE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7">
  <p:cSld name="TITLE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228600"/>
            <a:ext cx="598900" cy="1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6188600" y="122697"/>
            <a:ext cx="1578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  <a:defRPr sz="5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47" name="Google Shape;47;p9"/>
          <p:cNvSpPr txBox="1"/>
          <p:nvPr/>
        </p:nvSpPr>
        <p:spPr>
          <a:xfrm>
            <a:off x="7925800" y="122700"/>
            <a:ext cx="6774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APOLLO.IO</a:t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28600" y="2311800"/>
            <a:ext cx="6400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DM Sans Medium"/>
              <a:buNone/>
              <a:defRPr sz="6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M Sans Medium"/>
              <a:buNone/>
              <a:defRPr sz="5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subTitle"/>
          </p:nvPr>
        </p:nvSpPr>
        <p:spPr>
          <a:xfrm>
            <a:off x="228600" y="4286600"/>
            <a:ext cx="64008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DM Sans SemiBold"/>
              <a:buNone/>
              <a:defRPr sz="25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DM Sans SemiBold"/>
              <a:buNone/>
              <a:defRPr sz="3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 Medium"/>
              <a:buNone/>
              <a:defRPr sz="200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3500" y="228600"/>
            <a:ext cx="367492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595304" y="468355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IBM Plex Mono"/>
              <a:buNone/>
              <a:defRPr sz="7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IBM Plex Mono"/>
              <a:buNone/>
              <a:defRPr sz="5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41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>
              <a:buNone/>
              <a:defRPr sz="900">
                <a:solidFill>
                  <a:srgbClr val="0D0D0D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3096">
          <p15:clr>
            <a:srgbClr val="E46962"/>
          </p15:clr>
        </p15:guide>
        <p15:guide id="5" orient="horz" pos="1584">
          <p15:clr>
            <a:schemeClr val="accent1"/>
          </p15:clr>
        </p15:guide>
        <p15:guide id="6" pos="3024">
          <p15:clr>
            <a:srgbClr val="3FC97C"/>
          </p15:clr>
        </p15:guide>
        <p15:guide id="7" pos="3960">
          <p15:clr>
            <a:srgbClr val="3FC97C"/>
          </p15:clr>
        </p15:guide>
        <p15:guide id="8" pos="5040">
          <p15:clr>
            <a:srgbClr val="3FC97C"/>
          </p15:clr>
        </p15:guide>
        <p15:guide id="9" orient="horz" pos="1296">
          <p15:clr>
            <a:srgbClr val="3FC97C"/>
          </p15:clr>
        </p15:guide>
        <p15:guide id="10" orient="horz" pos="2520">
          <p15:clr>
            <a:srgbClr val="3FC97C"/>
          </p15:clr>
        </p15:guide>
        <p15:guide id="11" orient="horz" pos="2736">
          <p15:clr>
            <a:schemeClr val="accent1"/>
          </p15:clr>
        </p15:guide>
        <p15:guide id="12" orient="horz" pos="576">
          <p15:clr>
            <a:schemeClr val="accent1"/>
          </p15:clr>
        </p15:guide>
        <p15:guide id="13" pos="2736">
          <p15:clr>
            <a:schemeClr val="accent1"/>
          </p15:clr>
        </p15:guide>
        <p15:guide id="14" pos="216">
          <p15:clr>
            <a:schemeClr val="accent1"/>
          </p15:clr>
        </p15:guide>
        <p15:guide id="15" pos="5544">
          <p15:clr>
            <a:schemeClr val="accent1"/>
          </p15:clr>
        </p15:guide>
        <p15:guide id="16" pos="2088">
          <p15:clr>
            <a:srgbClr val="CCCCCC"/>
          </p15:clr>
        </p15:guide>
        <p15:guide id="17" pos="1800">
          <p15:clr>
            <a:srgbClr val="CCCCCC"/>
          </p15:clr>
        </p15:guide>
        <p15:guide id="18" pos="3672">
          <p15:clr>
            <a:srgbClr val="CCCCCC"/>
          </p15:clr>
        </p15:guide>
        <p15:guide id="19" orient="horz" pos="295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s://chatgpt.com/apps/apollo-io/asdk_app_69bd664f2a908191a3a0a47eca8559d1" TargetMode="External"/><Relationship Id="rId5" Type="http://schemas.openxmlformats.org/officeDocument/2006/relationships/hyperlink" Target="http://drive.google.com/file/d/1guLjd2jSYzwEdSo3ILQSLtBROJRLBikn/view" TargetMode="External"/><Relationship Id="rId6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</a:t>
            </a:r>
            <a:endParaRPr/>
          </a:p>
        </p:txBody>
      </p:sp>
      <p:sp>
        <p:nvSpPr>
          <p:cNvPr id="497" name="Google Shape;497;p53"/>
          <p:cNvSpPr txBox="1"/>
          <p:nvPr/>
        </p:nvSpPr>
        <p:spPr>
          <a:xfrm>
            <a:off x="739800" y="559848"/>
            <a:ext cx="121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3F3653"/>
                </a:solidFill>
                <a:latin typeface="PT Serif"/>
                <a:ea typeface="PT Serif"/>
                <a:cs typeface="PT Serif"/>
                <a:sym typeface="PT Serif"/>
              </a:rPr>
              <a:t>Poll</a:t>
            </a:r>
            <a:endParaRPr sz="1900">
              <a:solidFill>
                <a:srgbClr val="3F3653"/>
              </a:solidFill>
            </a:endParaRPr>
          </a:p>
        </p:txBody>
      </p:sp>
      <p:cxnSp>
        <p:nvCxnSpPr>
          <p:cNvPr id="498" name="Google Shape;498;p53"/>
          <p:cNvCxnSpPr/>
          <p:nvPr/>
        </p:nvCxnSpPr>
        <p:spPr>
          <a:xfrm>
            <a:off x="1952100" y="795248"/>
            <a:ext cx="6872100" cy="0"/>
          </a:xfrm>
          <a:prstGeom prst="straightConnector1">
            <a:avLst/>
          </a:prstGeom>
          <a:noFill/>
          <a:ln cap="flat" cmpd="sng" w="9525">
            <a:solidFill>
              <a:srgbClr val="3F365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9" name="Google Shape;499;p53" title="hand-wav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99" y="605834"/>
            <a:ext cx="339150" cy="3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3"/>
          <p:cNvSpPr txBox="1"/>
          <p:nvPr/>
        </p:nvSpPr>
        <p:spPr>
          <a:xfrm>
            <a:off x="506675" y="1937875"/>
            <a:ext cx="7299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24303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What’s your biggest focus for improving outbound right now?</a:t>
            </a:r>
            <a:endParaRPr sz="3700">
              <a:solidFill>
                <a:srgbClr val="24303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2"/>
          <p:cNvSpPr/>
          <p:nvPr/>
        </p:nvSpPr>
        <p:spPr>
          <a:xfrm>
            <a:off x="4576450" y="-6650"/>
            <a:ext cx="4567800" cy="515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2"/>
          <p:cNvSpPr txBox="1"/>
          <p:nvPr/>
        </p:nvSpPr>
        <p:spPr>
          <a:xfrm>
            <a:off x="5236761" y="1870149"/>
            <a:ext cx="34650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Engage consistently</a:t>
            </a: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Sequences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Tasks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Dialer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03" name="Google Shape;603;p62" title="cal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45" y="3823430"/>
            <a:ext cx="152702" cy="1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62" title="list-check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045" y="3417635"/>
            <a:ext cx="152702" cy="1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62" title="tile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045" y="3011848"/>
            <a:ext cx="152702" cy="152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2"/>
          <p:cNvSpPr txBox="1"/>
          <p:nvPr/>
        </p:nvSpPr>
        <p:spPr>
          <a:xfrm>
            <a:off x="342900" y="1870151"/>
            <a:ext cx="4000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Take action to move pipeline forward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607" name="Google Shape;607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88" y="724032"/>
            <a:ext cx="919316" cy="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62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63" title="1920x1080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3"/>
          <p:cNvSpPr txBox="1"/>
          <p:nvPr/>
        </p:nvSpPr>
        <p:spPr>
          <a:xfrm>
            <a:off x="1763200" y="1542417"/>
            <a:ext cx="290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LET’S SEE IT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IN ACTION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pic>
        <p:nvPicPr>
          <p:cNvPr id="615" name="Google Shape;61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3400" y="228588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63"/>
          <p:cNvSpPr txBox="1"/>
          <p:nvPr/>
        </p:nvSpPr>
        <p:spPr>
          <a:xfrm>
            <a:off x="245977" y="4806975"/>
            <a:ext cx="22440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IBM Plex Mono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WHAT’S NEW IN APOLLO</a:t>
            </a:r>
            <a:endParaRPr b="0" i="0" sz="500" u="none" cap="none" strike="noStrike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4"/>
          <p:cNvSpPr/>
          <p:nvPr/>
        </p:nvSpPr>
        <p:spPr>
          <a:xfrm>
            <a:off x="4576450" y="-6650"/>
            <a:ext cx="4567800" cy="515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64"/>
          <p:cNvSpPr txBox="1"/>
          <p:nvPr/>
        </p:nvSpPr>
        <p:spPr>
          <a:xfrm>
            <a:off x="342900" y="1870151"/>
            <a:ext cx="4000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Make sure emails actually reach your prospects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623" name="Google Shape;623;p64"/>
          <p:cNvSpPr txBox="1"/>
          <p:nvPr/>
        </p:nvSpPr>
        <p:spPr>
          <a:xfrm>
            <a:off x="5236761" y="1870149"/>
            <a:ext cx="34650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Reach them 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safely</a:t>
            </a: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Deliverability Suite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24" name="Google Shape;62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8" y="724032"/>
            <a:ext cx="919316" cy="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64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pic>
        <p:nvPicPr>
          <p:cNvPr id="626" name="Google Shape;626;p64" title="ai-personaliza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195" y="3016094"/>
            <a:ext cx="182880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65" title="1920x1080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5"/>
          <p:cNvSpPr txBox="1"/>
          <p:nvPr/>
        </p:nvSpPr>
        <p:spPr>
          <a:xfrm>
            <a:off x="1763200" y="1542417"/>
            <a:ext cx="290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LET’S SEE IT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IN ACTION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pic>
        <p:nvPicPr>
          <p:cNvPr id="633" name="Google Shape;63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3400" y="228588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5"/>
          <p:cNvSpPr txBox="1"/>
          <p:nvPr/>
        </p:nvSpPr>
        <p:spPr>
          <a:xfrm>
            <a:off x="245977" y="4806975"/>
            <a:ext cx="22440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IBM Plex Mono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WHAT’S NEW IN APOLLO</a:t>
            </a:r>
            <a:endParaRPr b="0" i="0" sz="500" u="none" cap="none" strike="noStrike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9" name="Google Shape;639;p66"/>
          <p:cNvCxnSpPr/>
          <p:nvPr/>
        </p:nvCxnSpPr>
        <p:spPr>
          <a:xfrm>
            <a:off x="228600" y="-6150"/>
            <a:ext cx="0" cy="5155800"/>
          </a:xfrm>
          <a:prstGeom prst="straightConnector1">
            <a:avLst/>
          </a:prstGeom>
          <a:noFill/>
          <a:ln cap="flat" cmpd="sng" w="9525">
            <a:solidFill>
              <a:srgbClr val="736F63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 rot="10800000">
            <a:off x="-7084" y="4686288"/>
            <a:ext cx="9149100" cy="0"/>
          </a:xfrm>
          <a:prstGeom prst="straightConnector1">
            <a:avLst/>
          </a:prstGeom>
          <a:noFill/>
          <a:ln cap="flat" cmpd="sng" w="9525">
            <a:solidFill>
              <a:srgbClr val="736F63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3400" y="228588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6"/>
          <p:cNvSpPr txBox="1"/>
          <p:nvPr/>
        </p:nvSpPr>
        <p:spPr>
          <a:xfrm>
            <a:off x="245977" y="4806975"/>
            <a:ext cx="22440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Font typeface="IBM Plex Mono"/>
              <a:buNone/>
            </a:pPr>
            <a:r>
              <a:rPr lang="en" sz="500">
                <a:latin typeface="IBM Plex Mono"/>
                <a:ea typeface="IBM Plex Mono"/>
                <a:cs typeface="IBM Plex Mono"/>
                <a:sym typeface="IBM Plex Mono"/>
              </a:rPr>
              <a:t>WHAT’S NEW IN APOLLO</a:t>
            </a:r>
            <a:endParaRPr sz="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43" name="Google Shape;643;p66"/>
          <p:cNvSpPr txBox="1"/>
          <p:nvPr/>
        </p:nvSpPr>
        <p:spPr>
          <a:xfrm>
            <a:off x="365150" y="423275"/>
            <a:ext cx="877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4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Apollo is now in ChatGPT</a:t>
            </a:r>
            <a:endParaRPr sz="4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644" name="Google Shape;644;p66"/>
          <p:cNvSpPr txBox="1"/>
          <p:nvPr/>
        </p:nvSpPr>
        <p:spPr>
          <a:xfrm>
            <a:off x="388775" y="1013350"/>
            <a:ext cx="76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Search for people or companies, enrich data, and more. Setup takes 2 minutes.</a:t>
            </a:r>
            <a:endParaRPr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5" name="Google Shape;645;p66"/>
          <p:cNvSpPr/>
          <p:nvPr/>
        </p:nvSpPr>
        <p:spPr>
          <a:xfrm>
            <a:off x="480950" y="1842629"/>
            <a:ext cx="799500" cy="211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AVAILABILITY</a:t>
            </a:r>
            <a:endParaRPr sz="700">
              <a:solidFill>
                <a:schemeClr val="accent5"/>
              </a:solidFill>
              <a:latin typeface="IBM Plex Mono SemiBold"/>
              <a:ea typeface="IBM Plex Mono SemiBold"/>
              <a:cs typeface="IBM Plex Mono SemiBold"/>
              <a:sym typeface="IBM Plex Mono SemiBold"/>
            </a:endParaRPr>
          </a:p>
        </p:txBody>
      </p:sp>
      <p:sp>
        <p:nvSpPr>
          <p:cNvPr id="646" name="Google Shape;646;p66"/>
          <p:cNvSpPr txBox="1"/>
          <p:nvPr/>
        </p:nvSpPr>
        <p:spPr>
          <a:xfrm>
            <a:off x="409175" y="2079950"/>
            <a:ext cx="336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All users (free and paid) can access the ChatGPT app.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647" name="Google Shape;647;p66"/>
          <p:cNvSpPr/>
          <p:nvPr/>
        </p:nvSpPr>
        <p:spPr>
          <a:xfrm>
            <a:off x="480950" y="2665625"/>
            <a:ext cx="945900" cy="211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USAGE &amp; LIMITS</a:t>
            </a:r>
            <a:endParaRPr sz="700">
              <a:solidFill>
                <a:schemeClr val="accent5"/>
              </a:solidFill>
              <a:latin typeface="IBM Plex Mono SemiBold"/>
              <a:ea typeface="IBM Plex Mono SemiBold"/>
              <a:cs typeface="IBM Plex Mono SemiBold"/>
              <a:sym typeface="IBM Plex Mono SemiBold"/>
            </a:endParaRPr>
          </a:p>
        </p:txBody>
      </p:sp>
      <p:sp>
        <p:nvSpPr>
          <p:cNvPr id="648" name="Google Shape;648;p66"/>
          <p:cNvSpPr txBox="1"/>
          <p:nvPr/>
        </p:nvSpPr>
        <p:spPr>
          <a:xfrm>
            <a:off x="414876" y="2904150"/>
            <a:ext cx="3807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Usage is subject to your Apollo plan's API limits and company domain verification.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9" name="Google Shape;649;p66"/>
          <p:cNvSpPr/>
          <p:nvPr/>
        </p:nvSpPr>
        <p:spPr>
          <a:xfrm>
            <a:off x="480950" y="3613538"/>
            <a:ext cx="621300" cy="2118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5"/>
                </a:solidFill>
                <a:latin typeface="IBM Plex Mono SemiBold"/>
                <a:ea typeface="IBM Plex Mono SemiBold"/>
                <a:cs typeface="IBM Plex Mono SemiBold"/>
                <a:sym typeface="IBM Plex Mono SemiBold"/>
              </a:rPr>
              <a:t>ACCESS</a:t>
            </a:r>
            <a:endParaRPr sz="700">
              <a:solidFill>
                <a:schemeClr val="accent5"/>
              </a:solidFill>
              <a:latin typeface="IBM Plex Mono SemiBold"/>
              <a:ea typeface="IBM Plex Mono SemiBold"/>
              <a:cs typeface="IBM Plex Mono SemiBold"/>
              <a:sym typeface="IBM Plex Mono SemiBold"/>
            </a:endParaRPr>
          </a:p>
        </p:txBody>
      </p:sp>
      <p:sp>
        <p:nvSpPr>
          <p:cNvPr id="650" name="Google Shape;650;p66"/>
          <p:cNvSpPr txBox="1"/>
          <p:nvPr/>
        </p:nvSpPr>
        <p:spPr>
          <a:xfrm>
            <a:off x="409175" y="3850875"/>
            <a:ext cx="3858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Go to the Apollo app page or search for “Apollo” in the ChatGPT app directory (located under “Apps” in the sidebar), visit Apollo’s app listing, and connect via OAuth (no API keys). </a:t>
            </a:r>
            <a:r>
              <a:rPr lang="en" sz="900" u="sng">
                <a:solidFill>
                  <a:schemeClr val="hlink"/>
                </a:solidFill>
                <a:latin typeface="Inter SemiBold"/>
                <a:ea typeface="Inter SemiBold"/>
                <a:cs typeface="Inter SemiBold"/>
                <a:sym typeface="Inter SemiBold"/>
                <a:hlinkClick r:id="rId4"/>
              </a:rPr>
              <a:t>Or click here</a:t>
            </a:r>
            <a:r>
              <a:rPr lang="en" sz="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.</a:t>
            </a:r>
            <a:endParaRPr sz="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651" name="Google Shape;651;p66" title="3 - ChatGPT app - search, enrich, add to sequence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3400" y="1859463"/>
            <a:ext cx="4572029" cy="257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F53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7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67"/>
          <p:cNvSpPr txBox="1"/>
          <p:nvPr/>
        </p:nvSpPr>
        <p:spPr>
          <a:xfrm>
            <a:off x="257550" y="1373117"/>
            <a:ext cx="774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chemeClr val="accent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Want to speak to Apollo’s sales team? </a:t>
            </a:r>
            <a:endParaRPr sz="6000">
              <a:solidFill>
                <a:schemeClr val="accent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658" name="Google Shape;658;p67"/>
          <p:cNvSpPr txBox="1"/>
          <p:nvPr/>
        </p:nvSpPr>
        <p:spPr>
          <a:xfrm>
            <a:off x="969051" y="3672050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Request a demo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59" name="Google Shape;659;p67"/>
          <p:cNvSpPr/>
          <p:nvPr/>
        </p:nvSpPr>
        <p:spPr>
          <a:xfrm>
            <a:off x="342900" y="3571200"/>
            <a:ext cx="490800" cy="429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7750" lIns="67750" spcFirstLastPara="1" rIns="67750" wrap="square" tIns="67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37"/>
          </a:p>
        </p:txBody>
      </p:sp>
      <p:grpSp>
        <p:nvGrpSpPr>
          <p:cNvPr id="660" name="Google Shape;660;p67"/>
          <p:cNvGrpSpPr/>
          <p:nvPr/>
        </p:nvGrpSpPr>
        <p:grpSpPr>
          <a:xfrm rot="-1849">
            <a:off x="473965" y="3672100"/>
            <a:ext cx="227430" cy="227797"/>
            <a:chOff x="3119994" y="1035889"/>
            <a:chExt cx="1223400" cy="1223400"/>
          </a:xfrm>
        </p:grpSpPr>
        <p:sp>
          <p:nvSpPr>
            <p:cNvPr id="661" name="Google Shape;661;p67"/>
            <p:cNvSpPr/>
            <p:nvPr/>
          </p:nvSpPr>
          <p:spPr>
            <a:xfrm rot="8100000">
              <a:off x="3299157" y="1215052"/>
              <a:ext cx="865074" cy="865074"/>
            </a:xfrm>
            <a:prstGeom prst="halfFrame">
              <a:avLst>
                <a:gd fmla="val 13048" name="adj1"/>
                <a:gd fmla="val 13266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84100" lIns="84100" spcFirstLastPara="1" rIns="84100" wrap="square" tIns="84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8">
                <a:solidFill>
                  <a:srgbClr val="243031"/>
                </a:solidFill>
              </a:endParaRPr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3267350" y="1586279"/>
              <a:ext cx="965100" cy="12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84100" lIns="84100" spcFirstLastPara="1" rIns="84100" wrap="square" tIns="841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8">
                <a:solidFill>
                  <a:srgbClr val="24303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F53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8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</a:t>
            </a:r>
            <a:endParaRPr/>
          </a:p>
        </p:txBody>
      </p:sp>
      <p:sp>
        <p:nvSpPr>
          <p:cNvPr id="668" name="Google Shape;668;p68"/>
          <p:cNvSpPr txBox="1"/>
          <p:nvPr/>
        </p:nvSpPr>
        <p:spPr>
          <a:xfrm>
            <a:off x="257550" y="878550"/>
            <a:ext cx="726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chemeClr val="accent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Q&amp;A</a:t>
            </a:r>
            <a:endParaRPr sz="6000">
              <a:solidFill>
                <a:schemeClr val="accent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F53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/>
          <p:nvPr>
            <p:ph type="title"/>
          </p:nvPr>
        </p:nvSpPr>
        <p:spPr>
          <a:xfrm>
            <a:off x="228600" y="2379187"/>
            <a:ext cx="7583700" cy="22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From Intent Signal to Booked Meeting</a:t>
            </a:r>
            <a:endParaRPr sz="2700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06" name="Google Shape;506;p54"/>
          <p:cNvSpPr/>
          <p:nvPr/>
        </p:nvSpPr>
        <p:spPr>
          <a:xfrm>
            <a:off x="379775" y="1785600"/>
            <a:ext cx="990300" cy="271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WEBINAR</a:t>
            </a:r>
            <a:endParaRPr sz="12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F53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5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sp>
        <p:nvSpPr>
          <p:cNvPr id="512" name="Google Shape;512;p55"/>
          <p:cNvSpPr txBox="1"/>
          <p:nvPr/>
        </p:nvSpPr>
        <p:spPr>
          <a:xfrm>
            <a:off x="257550" y="816041"/>
            <a:ext cx="5247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chemeClr val="accent5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Today’s agenda</a:t>
            </a:r>
            <a:endParaRPr sz="6000">
              <a:solidFill>
                <a:schemeClr val="accent5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13" name="Google Shape;513;p55"/>
          <p:cNvSpPr txBox="1"/>
          <p:nvPr/>
        </p:nvSpPr>
        <p:spPr>
          <a:xfrm>
            <a:off x="4800601" y="2488375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Meet the speakers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14" name="Google Shape;514;p55"/>
          <p:cNvCxnSpPr/>
          <p:nvPr/>
        </p:nvCxnSpPr>
        <p:spPr>
          <a:xfrm>
            <a:off x="4800600" y="2787554"/>
            <a:ext cx="399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5" name="Google Shape;515;p55"/>
          <p:cNvSpPr txBox="1"/>
          <p:nvPr/>
        </p:nvSpPr>
        <p:spPr>
          <a:xfrm>
            <a:off x="4800601" y="2920088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Chapter 1: Find the right prospects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16" name="Google Shape;516;p55"/>
          <p:cNvCxnSpPr/>
          <p:nvPr/>
        </p:nvCxnSpPr>
        <p:spPr>
          <a:xfrm>
            <a:off x="4800600" y="3219267"/>
            <a:ext cx="399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7" name="Google Shape;517;p55"/>
          <p:cNvSpPr txBox="1"/>
          <p:nvPr/>
        </p:nvSpPr>
        <p:spPr>
          <a:xfrm>
            <a:off x="4800601" y="3351800"/>
            <a:ext cx="39912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Chapter 2: Engage consistently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18" name="Google Shape;518;p55"/>
          <p:cNvCxnSpPr/>
          <p:nvPr/>
        </p:nvCxnSpPr>
        <p:spPr>
          <a:xfrm>
            <a:off x="4800600" y="3650979"/>
            <a:ext cx="399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9" name="Google Shape;519;p55"/>
          <p:cNvSpPr txBox="1"/>
          <p:nvPr/>
        </p:nvSpPr>
        <p:spPr>
          <a:xfrm>
            <a:off x="4800601" y="3768778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Chapter 3: Reach them safely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20" name="Google Shape;520;p55"/>
          <p:cNvCxnSpPr/>
          <p:nvPr/>
        </p:nvCxnSpPr>
        <p:spPr>
          <a:xfrm>
            <a:off x="4800600" y="4069751"/>
            <a:ext cx="399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21" name="Google Shape;521;p55"/>
          <p:cNvSpPr txBox="1"/>
          <p:nvPr/>
        </p:nvSpPr>
        <p:spPr>
          <a:xfrm>
            <a:off x="4800601" y="4187550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Live Q&amp;A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22" name="Google Shape;522;p55"/>
          <p:cNvSpPr txBox="1"/>
          <p:nvPr/>
        </p:nvSpPr>
        <p:spPr>
          <a:xfrm>
            <a:off x="8595302" y="468355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‹#›</a:t>
            </a:fld>
            <a:endParaRPr sz="7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23" name="Google Shape;523;p55"/>
          <p:cNvSpPr txBox="1"/>
          <p:nvPr/>
        </p:nvSpPr>
        <p:spPr>
          <a:xfrm>
            <a:off x="4800601" y="2097913"/>
            <a:ext cx="3991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Housekeeping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24" name="Google Shape;524;p55"/>
          <p:cNvCxnSpPr/>
          <p:nvPr/>
        </p:nvCxnSpPr>
        <p:spPr>
          <a:xfrm>
            <a:off x="4800600" y="2397091"/>
            <a:ext cx="3991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/>
          <p:nvPr>
            <p:ph type="title"/>
          </p:nvPr>
        </p:nvSpPr>
        <p:spPr>
          <a:xfrm>
            <a:off x="245475" y="92375"/>
            <a:ext cx="60411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Housekeeping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56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sp>
        <p:nvSpPr>
          <p:cNvPr id="531" name="Google Shape;531;p56"/>
          <p:cNvSpPr/>
          <p:nvPr/>
        </p:nvSpPr>
        <p:spPr>
          <a:xfrm>
            <a:off x="1778888" y="1459101"/>
            <a:ext cx="1228800" cy="12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F365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YES</a:t>
            </a:r>
            <a:endParaRPr sz="1900">
              <a:solidFill>
                <a:srgbClr val="3F365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32" name="Google Shape;532;p56"/>
          <p:cNvSpPr/>
          <p:nvPr/>
        </p:nvSpPr>
        <p:spPr>
          <a:xfrm>
            <a:off x="5876113" y="1426898"/>
            <a:ext cx="1228800" cy="12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?</a:t>
            </a:r>
            <a:endParaRPr sz="2400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33" name="Google Shape;533;p56"/>
          <p:cNvSpPr txBox="1"/>
          <p:nvPr/>
        </p:nvSpPr>
        <p:spPr>
          <a:xfrm>
            <a:off x="1062488" y="3004681"/>
            <a:ext cx="26616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You’ll get a recording!</a:t>
            </a:r>
            <a:endParaRPr sz="16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34" name="Google Shape;534;p56"/>
          <p:cNvSpPr txBox="1"/>
          <p:nvPr/>
        </p:nvSpPr>
        <p:spPr>
          <a:xfrm>
            <a:off x="1141038" y="3341010"/>
            <a:ext cx="25047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Check your email within 2 days</a:t>
            </a:r>
            <a:endParaRPr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5" name="Google Shape;535;p56"/>
          <p:cNvSpPr txBox="1"/>
          <p:nvPr/>
        </p:nvSpPr>
        <p:spPr>
          <a:xfrm>
            <a:off x="5043013" y="3004681"/>
            <a:ext cx="28950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Put questions into the Q&amp;A</a:t>
            </a:r>
            <a:endParaRPr sz="16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36" name="Google Shape;536;p56"/>
          <p:cNvSpPr txBox="1"/>
          <p:nvPr/>
        </p:nvSpPr>
        <p:spPr>
          <a:xfrm>
            <a:off x="5238313" y="3341010"/>
            <a:ext cx="25047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Type your questions into the “Q&amp;A” tab instead of the chat</a:t>
            </a:r>
            <a:endParaRPr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sp>
        <p:nvSpPr>
          <p:cNvPr id="542" name="Google Shape;542;p57"/>
          <p:cNvSpPr txBox="1"/>
          <p:nvPr/>
        </p:nvSpPr>
        <p:spPr>
          <a:xfrm>
            <a:off x="342900" y="1317237"/>
            <a:ext cx="3533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Join the Apollo</a:t>
            </a:r>
            <a:b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</a:b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</a:t>
            </a: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ommunity </a:t>
            </a:r>
            <a:b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</a:b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 Slack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543" name="Google Shape;54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8" y="724032"/>
            <a:ext cx="919316" cy="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7"/>
          <p:cNvSpPr/>
          <p:nvPr/>
        </p:nvSpPr>
        <p:spPr>
          <a:xfrm>
            <a:off x="4576450" y="-6650"/>
            <a:ext cx="4567800" cy="515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545" name="Google Shape;545;p57"/>
          <p:cNvGrpSpPr/>
          <p:nvPr/>
        </p:nvGrpSpPr>
        <p:grpSpPr>
          <a:xfrm>
            <a:off x="5242700" y="914400"/>
            <a:ext cx="3234000" cy="3272575"/>
            <a:chOff x="5242700" y="914400"/>
            <a:chExt cx="3234000" cy="3272575"/>
          </a:xfrm>
        </p:grpSpPr>
        <p:pic>
          <p:nvPicPr>
            <p:cNvPr id="546" name="Google Shape;546;p57"/>
            <p:cNvPicPr preferRelativeResize="0"/>
            <p:nvPr/>
          </p:nvPicPr>
          <p:blipFill rotWithShape="1">
            <a:blip r:embed="rId4">
              <a:alphaModFix/>
            </a:blip>
            <a:srcRect b="30742" l="30705" r="30778" t="30549"/>
            <a:stretch/>
          </p:blipFill>
          <p:spPr>
            <a:xfrm>
              <a:off x="5772550" y="2002075"/>
              <a:ext cx="2174400" cy="2184900"/>
            </a:xfrm>
            <a:prstGeom prst="roundRect">
              <a:avLst>
                <a:gd fmla="val 7813" name="adj"/>
              </a:avLst>
            </a:prstGeom>
            <a:noFill/>
            <a:ln>
              <a:noFill/>
            </a:ln>
          </p:spPr>
        </p:pic>
        <p:sp>
          <p:nvSpPr>
            <p:cNvPr id="547" name="Google Shape;547;p57"/>
            <p:cNvSpPr txBox="1"/>
            <p:nvPr/>
          </p:nvSpPr>
          <p:spPr>
            <a:xfrm>
              <a:off x="5242700" y="914400"/>
              <a:ext cx="3234000" cy="7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Mono Medium"/>
                  <a:ea typeface="IBM Plex Mono Medium"/>
                  <a:cs typeface="IBM Plex Mono Medium"/>
                  <a:sym typeface="IBM Plex Mono Medium"/>
                </a:rPr>
                <a:t>SCAN OR GO TO: apollo.io/community</a:t>
              </a:r>
              <a:endParaRPr>
                <a:latin typeface="IBM Plex Mono Medium"/>
                <a:ea typeface="IBM Plex Mono Medium"/>
                <a:cs typeface="IBM Plex Mono Medium"/>
                <a:sym typeface="IBM Plex Mono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8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sp>
        <p:nvSpPr>
          <p:cNvPr id="553" name="Google Shape;553;p58"/>
          <p:cNvSpPr txBox="1"/>
          <p:nvPr/>
        </p:nvSpPr>
        <p:spPr>
          <a:xfrm>
            <a:off x="342900" y="1317237"/>
            <a:ext cx="35331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Resources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pic>
        <p:nvPicPr>
          <p:cNvPr id="554" name="Google Shape;55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88" y="724032"/>
            <a:ext cx="919316" cy="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8"/>
          <p:cNvSpPr/>
          <p:nvPr/>
        </p:nvSpPr>
        <p:spPr>
          <a:xfrm>
            <a:off x="4576450" y="-6650"/>
            <a:ext cx="4567800" cy="515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6" name="Google Shape;556;p58"/>
          <p:cNvSpPr txBox="1"/>
          <p:nvPr/>
        </p:nvSpPr>
        <p:spPr>
          <a:xfrm>
            <a:off x="6338650" y="113077"/>
            <a:ext cx="255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LOOK IN THE DOCS TAB</a:t>
            </a:r>
            <a:endParaRPr sz="900">
              <a:solidFill>
                <a:schemeClr val="dk1"/>
              </a:solidFill>
              <a:latin typeface="IBM Plex Mono Medium"/>
              <a:ea typeface="IBM Plex Mono Medium"/>
              <a:cs typeface="IBM Plex Mono Medium"/>
              <a:sym typeface="IBM Plex Mono Medium"/>
            </a:endParaRPr>
          </a:p>
        </p:txBody>
      </p:sp>
      <p:pic>
        <p:nvPicPr>
          <p:cNvPr id="557" name="Google Shape;557;p58"/>
          <p:cNvPicPr preferRelativeResize="0"/>
          <p:nvPr/>
        </p:nvPicPr>
        <p:blipFill rotWithShape="1">
          <a:blip r:embed="rId5">
            <a:alphaModFix/>
          </a:blip>
          <a:srcRect b="48114" l="65314" r="0" t="0"/>
          <a:stretch/>
        </p:blipFill>
        <p:spPr>
          <a:xfrm>
            <a:off x="5303800" y="1317225"/>
            <a:ext cx="3113100" cy="2716800"/>
          </a:xfrm>
          <a:prstGeom prst="roundRect">
            <a:avLst>
              <a:gd fmla="val 4585" name="adj"/>
            </a:avLst>
          </a:prstGeom>
          <a:noFill/>
          <a:ln>
            <a:noFill/>
          </a:ln>
        </p:spPr>
      </p:pic>
      <p:sp>
        <p:nvSpPr>
          <p:cNvPr id="558" name="Google Shape;558;p58"/>
          <p:cNvSpPr/>
          <p:nvPr/>
        </p:nvSpPr>
        <p:spPr>
          <a:xfrm>
            <a:off x="7485900" y="388175"/>
            <a:ext cx="1315200" cy="27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F53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9"/>
          <p:cNvSpPr/>
          <p:nvPr/>
        </p:nvSpPr>
        <p:spPr>
          <a:xfrm>
            <a:off x="6201925" y="1466000"/>
            <a:ext cx="2650800" cy="2658600"/>
          </a:xfrm>
          <a:prstGeom prst="roundRect">
            <a:avLst>
              <a:gd fmla="val 194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4"/>
              <a:buFont typeface="Poppins"/>
              <a:buNone/>
            </a:pPr>
            <a:r>
              <a:t/>
            </a:r>
            <a:endParaRPr b="0" i="0" sz="614" u="none" cap="none" strike="noStrike">
              <a:solidFill>
                <a:srgbClr val="0D0D0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64" name="Google Shape;5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075" y="1991850"/>
            <a:ext cx="1042500" cy="10425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5" name="Google Shape;565;p59"/>
          <p:cNvSpPr/>
          <p:nvPr/>
        </p:nvSpPr>
        <p:spPr>
          <a:xfrm>
            <a:off x="342875" y="1466000"/>
            <a:ext cx="2650800" cy="2658600"/>
          </a:xfrm>
          <a:prstGeom prst="roundRect">
            <a:avLst>
              <a:gd fmla="val 194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4"/>
              <a:buFont typeface="Poppins"/>
              <a:buNone/>
            </a:pPr>
            <a:r>
              <a:t/>
            </a:r>
            <a:endParaRPr b="0" i="0" sz="614" u="none" cap="none" strike="noStrike">
              <a:solidFill>
                <a:srgbClr val="0D0D0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6" name="Google Shape;566;p59"/>
          <p:cNvSpPr txBox="1"/>
          <p:nvPr/>
        </p:nvSpPr>
        <p:spPr>
          <a:xfrm>
            <a:off x="980077" y="3150770"/>
            <a:ext cx="1376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0" lIns="13000" spcFirstLastPara="1" rIns="13000" wrap="square" tIns="130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4"/>
              <a:buFont typeface="Poppins Light"/>
              <a:buNone/>
            </a:pPr>
            <a:r>
              <a:rPr lang="en" sz="2045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Radu Vaduva</a:t>
            </a:r>
            <a:endParaRPr sz="204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67" name="Google Shape;567;p59"/>
          <p:cNvSpPr txBox="1"/>
          <p:nvPr/>
        </p:nvSpPr>
        <p:spPr>
          <a:xfrm>
            <a:off x="645716" y="3677336"/>
            <a:ext cx="2045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2300" lIns="62300" spcFirstLastPara="1" rIns="62300" wrap="square" tIns="623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4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Senior Solutions Consultant II</a:t>
            </a:r>
            <a:endParaRPr sz="814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68" name="Google Shape;568;p59"/>
          <p:cNvSpPr txBox="1"/>
          <p:nvPr>
            <p:ph type="title"/>
          </p:nvPr>
        </p:nvSpPr>
        <p:spPr>
          <a:xfrm>
            <a:off x="245475" y="92375"/>
            <a:ext cx="4519500" cy="4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Speakers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69" name="Google Shape;569;p59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sp>
        <p:nvSpPr>
          <p:cNvPr id="570" name="Google Shape;570;p59"/>
          <p:cNvSpPr/>
          <p:nvPr/>
        </p:nvSpPr>
        <p:spPr>
          <a:xfrm>
            <a:off x="3271950" y="1466150"/>
            <a:ext cx="2651700" cy="2658300"/>
          </a:xfrm>
          <a:prstGeom prst="roundRect">
            <a:avLst>
              <a:gd fmla="val 19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3"/>
              <a:buFont typeface="Poppins"/>
              <a:buNone/>
            </a:pPr>
            <a:r>
              <a:t/>
            </a:r>
            <a:endParaRPr b="0" i="0" sz="613" u="none" cap="none" strike="noStrike">
              <a:solidFill>
                <a:srgbClr val="0D0D0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71" name="Google Shape;571;p59"/>
          <p:cNvSpPr txBox="1"/>
          <p:nvPr/>
        </p:nvSpPr>
        <p:spPr>
          <a:xfrm>
            <a:off x="3909746" y="3150774"/>
            <a:ext cx="13761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75" lIns="12975" spcFirstLastPara="1" rIns="12975" wrap="square" tIns="1297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3"/>
              <a:buFont typeface="Poppins Light"/>
              <a:buNone/>
            </a:pPr>
            <a:r>
              <a:rPr lang="en" sz="2045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Layla </a:t>
            </a:r>
            <a:endParaRPr sz="204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3"/>
              <a:buFont typeface="Poppins Light"/>
              <a:buNone/>
            </a:pPr>
            <a:r>
              <a:rPr lang="en" sz="2045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Jaffe</a:t>
            </a:r>
            <a:endParaRPr sz="204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72" name="Google Shape;572;p59"/>
          <p:cNvSpPr txBox="1"/>
          <p:nvPr/>
        </p:nvSpPr>
        <p:spPr>
          <a:xfrm>
            <a:off x="3575399" y="3677336"/>
            <a:ext cx="20448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2300" lIns="62300" spcFirstLastPara="1" rIns="62300" wrap="square" tIns="623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3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Senior Outbound Sales Manager</a:t>
            </a:r>
            <a:endParaRPr sz="813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73" name="Google Shape;573;p59"/>
          <p:cNvSpPr txBox="1"/>
          <p:nvPr/>
        </p:nvSpPr>
        <p:spPr>
          <a:xfrm>
            <a:off x="6839127" y="3150770"/>
            <a:ext cx="1376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0" lIns="13000" spcFirstLastPara="1" rIns="13000" wrap="square" tIns="130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4"/>
              <a:buFont typeface="Poppins Light"/>
              <a:buNone/>
            </a:pPr>
            <a:r>
              <a:rPr lang="en" sz="2045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Alyssa Haeussler</a:t>
            </a:r>
            <a:endParaRPr sz="2045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74" name="Google Shape;574;p59"/>
          <p:cNvSpPr txBox="1"/>
          <p:nvPr/>
        </p:nvSpPr>
        <p:spPr>
          <a:xfrm>
            <a:off x="6504766" y="3677336"/>
            <a:ext cx="2045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2300" lIns="62300" spcFirstLastPara="1" rIns="62300" wrap="square" tIns="623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4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Product Marketing Manager</a:t>
            </a:r>
            <a:endParaRPr sz="814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575" name="Google Shape;5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550" y="1991854"/>
            <a:ext cx="1042500" cy="10425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" name="Google Shape;57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450" y="1991854"/>
            <a:ext cx="1042500" cy="10425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0"/>
          <p:cNvSpPr/>
          <p:nvPr/>
        </p:nvSpPr>
        <p:spPr>
          <a:xfrm>
            <a:off x="4576450" y="-6650"/>
            <a:ext cx="4567800" cy="515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60"/>
          <p:cNvSpPr txBox="1"/>
          <p:nvPr/>
        </p:nvSpPr>
        <p:spPr>
          <a:xfrm>
            <a:off x="342900" y="1870151"/>
            <a:ext cx="40005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Outbound that’s less ‘cold outreach’ and more ‘perfect timing’</a:t>
            </a:r>
            <a:endParaRPr sz="30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583" name="Google Shape;583;p60"/>
          <p:cNvSpPr txBox="1"/>
          <p:nvPr/>
        </p:nvSpPr>
        <p:spPr>
          <a:xfrm>
            <a:off x="5236761" y="1870149"/>
            <a:ext cx="34650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Find the right prospects</a:t>
            </a: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AI Assistant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Lead Scoring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Buying Intent 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84" name="Google Shape;5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8" y="724032"/>
            <a:ext cx="919316" cy="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0"/>
          <p:cNvSpPr txBox="1"/>
          <p:nvPr>
            <p:ph idx="1" type="subTitle"/>
          </p:nvPr>
        </p:nvSpPr>
        <p:spPr>
          <a:xfrm>
            <a:off x="245464" y="4738677"/>
            <a:ext cx="3068100" cy="2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Intent Signal to Booked Meeting </a:t>
            </a:r>
            <a:endParaRPr/>
          </a:p>
        </p:txBody>
      </p:sp>
      <p:pic>
        <p:nvPicPr>
          <p:cNvPr id="586" name="Google Shape;586;p60" title="ai-sta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046" y="3011837"/>
            <a:ext cx="152702" cy="1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0" title="chart-lin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046" y="3823430"/>
            <a:ext cx="152702" cy="15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0" title="filt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5046" y="3417635"/>
            <a:ext cx="152702" cy="15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61" title="1920x1080-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1"/>
          <p:cNvSpPr txBox="1"/>
          <p:nvPr/>
        </p:nvSpPr>
        <p:spPr>
          <a:xfrm>
            <a:off x="1763200" y="1542417"/>
            <a:ext cx="290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LET’S SEE IT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D0D0D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IN ACTION</a:t>
            </a:r>
            <a:endParaRPr b="0" i="0" sz="3000" u="none" cap="none" strike="noStrike">
              <a:solidFill>
                <a:srgbClr val="0D0D0D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pic>
        <p:nvPicPr>
          <p:cNvPr id="595" name="Google Shape;59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3400" y="228588"/>
            <a:ext cx="367701" cy="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1"/>
          <p:cNvSpPr txBox="1"/>
          <p:nvPr/>
        </p:nvSpPr>
        <p:spPr>
          <a:xfrm>
            <a:off x="245977" y="4806975"/>
            <a:ext cx="22440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IBM Plex Mono"/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WHAT’S NEW IN APOLLO</a:t>
            </a:r>
            <a:endParaRPr b="0" i="0" sz="500" u="none" cap="none" strike="noStrike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ollo — Template V3">
  <a:themeElements>
    <a:clrScheme name="Simple Light">
      <a:dk1>
        <a:srgbClr val="243031"/>
      </a:dk1>
      <a:lt1>
        <a:srgbClr val="F7F5F2"/>
      </a:lt1>
      <a:dk2>
        <a:srgbClr val="F8FF2C"/>
      </a:dk2>
      <a:lt2>
        <a:srgbClr val="9C73FF"/>
      </a:lt2>
      <a:accent1>
        <a:srgbClr val="C1B7FF"/>
      </a:accent1>
      <a:accent2>
        <a:srgbClr val="FF8077"/>
      </a:accent2>
      <a:accent3>
        <a:srgbClr val="FFBDF5"/>
      </a:accent3>
      <a:accent4>
        <a:srgbClr val="3A6783"/>
      </a:accent4>
      <a:accent5>
        <a:srgbClr val="C5DDFF"/>
      </a:accent5>
      <a:accent6>
        <a:srgbClr val="FCFFA8"/>
      </a:accent6>
      <a:hlink>
        <a:srgbClr val="146E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