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0" r:id="rId3"/>
    <p:sldMasterId id="21474837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IBM Plex Mono Medium"/>
      <p:regular r:id="rId27"/>
      <p:bold r:id="rId28"/>
      <p:italic r:id="rId29"/>
      <p:boldItalic r:id="rId30"/>
    </p:embeddedFont>
    <p:embeddedFont>
      <p:font typeface="Caveat"/>
      <p:regular r:id="rId31"/>
      <p:bold r:id="rId32"/>
    </p:embeddedFont>
    <p:embeddedFont>
      <p:font typeface="PT Serif"/>
      <p:regular r:id="rId33"/>
      <p:bold r:id="rId34"/>
      <p:italic r:id="rId35"/>
      <p:boldItalic r:id="rId36"/>
    </p:embeddedFont>
    <p:embeddedFont>
      <p:font typeface="Inter"/>
      <p:regular r:id="rId37"/>
      <p:bold r:id="rId38"/>
      <p:italic r:id="rId39"/>
      <p:boldItalic r:id="rId40"/>
    </p:embeddedFont>
    <p:embeddedFont>
      <p:font typeface="Manrope"/>
      <p:regular r:id="rId41"/>
      <p:bold r:id="rId42"/>
    </p:embeddedFont>
    <p:embeddedFont>
      <p:font typeface="Poppins Light"/>
      <p:regular r:id="rId43"/>
      <p:bold r:id="rId44"/>
      <p:italic r:id="rId45"/>
      <p:boldItalic r:id="rId46"/>
    </p:embeddedFont>
    <p:embeddedFont>
      <p:font typeface="IBM Plex Mono SemiBold"/>
      <p:regular r:id="rId47"/>
      <p:bold r:id="rId48"/>
      <p:italic r:id="rId49"/>
      <p:boldItalic r:id="rId50"/>
    </p:embeddedFont>
    <p:embeddedFont>
      <p:font typeface="IBM Plex Mono"/>
      <p:regular r:id="rId51"/>
      <p:bold r:id="rId52"/>
      <p:italic r:id="rId53"/>
      <p:boldItalic r:id="rId54"/>
    </p:embeddedFont>
    <p:embeddedFont>
      <p:font typeface="Archivo"/>
      <p:regular r:id="rId55"/>
      <p:bold r:id="rId56"/>
      <p:italic r:id="rId57"/>
      <p:boldItalic r:id="rId58"/>
    </p:embeddedFont>
    <p:embeddedFont>
      <p:font typeface="DM Sans Medium"/>
      <p:regular r:id="rId59"/>
      <p:bold r:id="rId60"/>
      <p:italic r:id="rId61"/>
      <p:boldItalic r:id="rId62"/>
    </p:embeddedFont>
    <p:embeddedFont>
      <p:font typeface="Inter SemiBold"/>
      <p:regular r:id="rId63"/>
      <p:bold r:id="rId64"/>
      <p:italic r:id="rId65"/>
      <p:boldItalic r:id="rId66"/>
    </p:embeddedFont>
    <p:embeddedFont>
      <p:font typeface="Poppins"/>
      <p:regular r:id="rId67"/>
      <p:bold r:id="rId68"/>
      <p:italic r:id="rId69"/>
      <p:boldItalic r:id="rId70"/>
    </p:embeddedFont>
    <p:embeddedFont>
      <p:font typeface="DM Sans SemiBold"/>
      <p:regular r:id="rId71"/>
      <p:bold r:id="rId72"/>
      <p:italic r:id="rId73"/>
      <p:boldItalic r:id="rId74"/>
    </p:embeddedFont>
    <p:embeddedFont>
      <p:font typeface="Poppins SemiBold"/>
      <p:regular r:id="rId75"/>
      <p:bold r:id="rId76"/>
      <p:italic r:id="rId77"/>
      <p:boldItalic r:id="rId78"/>
    </p:embeddedFont>
    <p:embeddedFont>
      <p:font typeface="Inter Medium"/>
      <p:regular r:id="rId79"/>
      <p:bold r:id="rId80"/>
      <p:italic r:id="rId81"/>
      <p:boldItalic r:id="rId82"/>
    </p:embeddedFont>
    <p:embeddedFont>
      <p:font typeface="DM Sans"/>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Italic.fntdata"/><Relationship Id="rId84" Type="http://schemas.openxmlformats.org/officeDocument/2006/relationships/font" Target="fonts/DMSans-bold.fntdata"/><Relationship Id="rId83" Type="http://schemas.openxmlformats.org/officeDocument/2006/relationships/font" Target="fonts/DMSans-regular.fntdata"/><Relationship Id="rId42" Type="http://schemas.openxmlformats.org/officeDocument/2006/relationships/font" Target="fonts/Manrope-bold.fntdata"/><Relationship Id="rId86" Type="http://schemas.openxmlformats.org/officeDocument/2006/relationships/font" Target="fonts/DMSans-boldItalic.fntdata"/><Relationship Id="rId41" Type="http://schemas.openxmlformats.org/officeDocument/2006/relationships/font" Target="fonts/Manrope-regular.fntdata"/><Relationship Id="rId85" Type="http://schemas.openxmlformats.org/officeDocument/2006/relationships/font" Target="fonts/DMSans-italic.fntdata"/><Relationship Id="rId44" Type="http://schemas.openxmlformats.org/officeDocument/2006/relationships/font" Target="fonts/PoppinsLight-bold.fntdata"/><Relationship Id="rId43" Type="http://schemas.openxmlformats.org/officeDocument/2006/relationships/font" Target="fonts/PoppinsLight-regular.fntdata"/><Relationship Id="rId46" Type="http://schemas.openxmlformats.org/officeDocument/2006/relationships/font" Target="fonts/PoppinsLight-boldItalic.fntdata"/><Relationship Id="rId45" Type="http://schemas.openxmlformats.org/officeDocument/2006/relationships/font" Target="fonts/PoppinsLight-italic.fntdata"/><Relationship Id="rId80" Type="http://schemas.openxmlformats.org/officeDocument/2006/relationships/font" Target="fonts/InterMedium-bold.fntdata"/><Relationship Id="rId82" Type="http://schemas.openxmlformats.org/officeDocument/2006/relationships/font" Target="fonts/InterMedium-boldItalic.fntdata"/><Relationship Id="rId81" Type="http://schemas.openxmlformats.org/officeDocument/2006/relationships/font" Target="fonts/Inter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IBMPlexMonoSemiBold-bold.fntdata"/><Relationship Id="rId47" Type="http://schemas.openxmlformats.org/officeDocument/2006/relationships/font" Target="fonts/IBMPlexMonoSemiBold-regular.fntdata"/><Relationship Id="rId49" Type="http://schemas.openxmlformats.org/officeDocument/2006/relationships/font" Target="fonts/IBMPlexMonoSemi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DMSansSemiBold-italic.fntdata"/><Relationship Id="rId72" Type="http://schemas.openxmlformats.org/officeDocument/2006/relationships/font" Target="fonts/DMSansSemiBold-bold.fntdata"/><Relationship Id="rId31" Type="http://schemas.openxmlformats.org/officeDocument/2006/relationships/font" Target="fonts/Caveat-regular.fntdata"/><Relationship Id="rId75" Type="http://schemas.openxmlformats.org/officeDocument/2006/relationships/font" Target="fonts/PoppinsSemiBold-regular.fntdata"/><Relationship Id="rId30" Type="http://schemas.openxmlformats.org/officeDocument/2006/relationships/font" Target="fonts/IBMPlexMonoMedium-boldItalic.fntdata"/><Relationship Id="rId74" Type="http://schemas.openxmlformats.org/officeDocument/2006/relationships/font" Target="fonts/DMSansSemiBold-boldItalic.fntdata"/><Relationship Id="rId33" Type="http://schemas.openxmlformats.org/officeDocument/2006/relationships/font" Target="fonts/PTSerif-regular.fntdata"/><Relationship Id="rId77" Type="http://schemas.openxmlformats.org/officeDocument/2006/relationships/font" Target="fonts/PoppinsSemiBold-italic.fntdata"/><Relationship Id="rId32" Type="http://schemas.openxmlformats.org/officeDocument/2006/relationships/font" Target="fonts/Caveat-bold.fntdata"/><Relationship Id="rId76" Type="http://schemas.openxmlformats.org/officeDocument/2006/relationships/font" Target="fonts/PoppinsSemiBold-bold.fntdata"/><Relationship Id="rId35" Type="http://schemas.openxmlformats.org/officeDocument/2006/relationships/font" Target="fonts/PTSerif-italic.fntdata"/><Relationship Id="rId79" Type="http://schemas.openxmlformats.org/officeDocument/2006/relationships/font" Target="fonts/InterMedium-regular.fntdata"/><Relationship Id="rId34" Type="http://schemas.openxmlformats.org/officeDocument/2006/relationships/font" Target="fonts/PTSerif-bold.fntdata"/><Relationship Id="rId78" Type="http://schemas.openxmlformats.org/officeDocument/2006/relationships/font" Target="fonts/PoppinsSemiBold-boldItalic.fntdata"/><Relationship Id="rId71" Type="http://schemas.openxmlformats.org/officeDocument/2006/relationships/font" Target="fonts/DMSansSemiBold-regular.fntdata"/><Relationship Id="rId70" Type="http://schemas.openxmlformats.org/officeDocument/2006/relationships/font" Target="fonts/Poppins-boldItalic.fntdata"/><Relationship Id="rId37" Type="http://schemas.openxmlformats.org/officeDocument/2006/relationships/font" Target="fonts/Inter-regular.fntdata"/><Relationship Id="rId36" Type="http://schemas.openxmlformats.org/officeDocument/2006/relationships/font" Target="fonts/PTSerif-boldItalic.fntdata"/><Relationship Id="rId39" Type="http://schemas.openxmlformats.org/officeDocument/2006/relationships/font" Target="fonts/Inter-italic.fntdata"/><Relationship Id="rId38" Type="http://schemas.openxmlformats.org/officeDocument/2006/relationships/font" Target="fonts/Inter-bold.fntdata"/><Relationship Id="rId62" Type="http://schemas.openxmlformats.org/officeDocument/2006/relationships/font" Target="fonts/DMSansMedium-boldItalic.fntdata"/><Relationship Id="rId61" Type="http://schemas.openxmlformats.org/officeDocument/2006/relationships/font" Target="fonts/DMSansMedium-italic.fntdata"/><Relationship Id="rId20" Type="http://schemas.openxmlformats.org/officeDocument/2006/relationships/slide" Target="slides/slide15.xml"/><Relationship Id="rId64" Type="http://schemas.openxmlformats.org/officeDocument/2006/relationships/font" Target="fonts/InterSemiBold-bold.fntdata"/><Relationship Id="rId63" Type="http://schemas.openxmlformats.org/officeDocument/2006/relationships/font" Target="fonts/InterSemiBold-regular.fntdata"/><Relationship Id="rId22" Type="http://schemas.openxmlformats.org/officeDocument/2006/relationships/slide" Target="slides/slide17.xml"/><Relationship Id="rId66" Type="http://schemas.openxmlformats.org/officeDocument/2006/relationships/font" Target="fonts/InterSemiBold-boldItalic.fntdata"/><Relationship Id="rId21" Type="http://schemas.openxmlformats.org/officeDocument/2006/relationships/slide" Target="slides/slide16.xml"/><Relationship Id="rId65" Type="http://schemas.openxmlformats.org/officeDocument/2006/relationships/font" Target="fonts/InterSemiBold-italic.fntdata"/><Relationship Id="rId24" Type="http://schemas.openxmlformats.org/officeDocument/2006/relationships/slide" Target="slides/slide19.xml"/><Relationship Id="rId68" Type="http://schemas.openxmlformats.org/officeDocument/2006/relationships/font" Target="fonts/Poppins-bold.fntdata"/><Relationship Id="rId23" Type="http://schemas.openxmlformats.org/officeDocument/2006/relationships/slide" Target="slides/slide18.xml"/><Relationship Id="rId67" Type="http://schemas.openxmlformats.org/officeDocument/2006/relationships/font" Target="fonts/Poppins-regular.fntdata"/><Relationship Id="rId60" Type="http://schemas.openxmlformats.org/officeDocument/2006/relationships/font" Target="fonts/DMSansMedium-bold.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oppins-italic.fntdata"/><Relationship Id="rId28" Type="http://schemas.openxmlformats.org/officeDocument/2006/relationships/font" Target="fonts/IBMPlexMonoMedium-bold.fntdata"/><Relationship Id="rId27" Type="http://schemas.openxmlformats.org/officeDocument/2006/relationships/font" Target="fonts/IBMPlexMonoMedium-regular.fntdata"/><Relationship Id="rId29" Type="http://schemas.openxmlformats.org/officeDocument/2006/relationships/font" Target="fonts/IBMPlexMonoMedium-italic.fntdata"/><Relationship Id="rId51" Type="http://schemas.openxmlformats.org/officeDocument/2006/relationships/font" Target="fonts/IBMPlexMono-regular.fntdata"/><Relationship Id="rId50" Type="http://schemas.openxmlformats.org/officeDocument/2006/relationships/font" Target="fonts/IBMPlexMonoSemiBold-boldItalic.fntdata"/><Relationship Id="rId53" Type="http://schemas.openxmlformats.org/officeDocument/2006/relationships/font" Target="fonts/IBMPlexMono-italic.fntdata"/><Relationship Id="rId52" Type="http://schemas.openxmlformats.org/officeDocument/2006/relationships/font" Target="fonts/IBMPlexMono-bold.fntdata"/><Relationship Id="rId11" Type="http://schemas.openxmlformats.org/officeDocument/2006/relationships/slide" Target="slides/slide6.xml"/><Relationship Id="rId55" Type="http://schemas.openxmlformats.org/officeDocument/2006/relationships/font" Target="fonts/Archivo-regular.fntdata"/><Relationship Id="rId10" Type="http://schemas.openxmlformats.org/officeDocument/2006/relationships/slide" Target="slides/slide5.xml"/><Relationship Id="rId54" Type="http://schemas.openxmlformats.org/officeDocument/2006/relationships/font" Target="fonts/IBMPlexMono-boldItalic.fntdata"/><Relationship Id="rId13" Type="http://schemas.openxmlformats.org/officeDocument/2006/relationships/slide" Target="slides/slide8.xml"/><Relationship Id="rId57" Type="http://schemas.openxmlformats.org/officeDocument/2006/relationships/font" Target="fonts/Archivo-italic.fntdata"/><Relationship Id="rId12" Type="http://schemas.openxmlformats.org/officeDocument/2006/relationships/slide" Target="slides/slide7.xml"/><Relationship Id="rId56" Type="http://schemas.openxmlformats.org/officeDocument/2006/relationships/font" Target="fonts/Archivo-bold.fntdata"/><Relationship Id="rId15" Type="http://schemas.openxmlformats.org/officeDocument/2006/relationships/slide" Target="slides/slide10.xml"/><Relationship Id="rId59" Type="http://schemas.openxmlformats.org/officeDocument/2006/relationships/font" Target="fonts/DMSansMedium-regular.fntdata"/><Relationship Id="rId14" Type="http://schemas.openxmlformats.org/officeDocument/2006/relationships/slide" Target="slides/slide9.xml"/><Relationship Id="rId58" Type="http://schemas.openxmlformats.org/officeDocument/2006/relationships/font" Target="fonts/Archivo-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pollo.io/communit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3700d9b072b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3700d9b072b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Hey everyone, welcome to </a:t>
            </a:r>
            <a:r>
              <a:rPr b="1" lang="en">
                <a:solidFill>
                  <a:schemeClr val="dk1"/>
                </a:solidFill>
              </a:rPr>
              <a:t>How to Book 2.3x’s Meetings in the First 14 Days</a:t>
            </a:r>
            <a:r>
              <a:rPr lang="en">
                <a:solidFill>
                  <a:schemeClr val="dk1"/>
                </a:solidFill>
              </a:rPr>
              <a:t> — thanks for spending part of your day with us.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I’m James, one of the instructors here at Apollo Academy, and I’m really excited to dig into how Apollo’s </a:t>
            </a:r>
            <a:r>
              <a:rPr b="1" lang="en">
                <a:solidFill>
                  <a:schemeClr val="dk1"/>
                </a:solidFill>
              </a:rPr>
              <a:t>AI Assistant</a:t>
            </a:r>
            <a:r>
              <a:rPr lang="en">
                <a:solidFill>
                  <a:schemeClr val="dk1"/>
                </a:solidFill>
              </a:rPr>
              <a:t> can actually help you book more meetings in less time, not just write clever-sounding emails.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To get us warmed up, drop two things in the chat for me:</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rPr>
              <a:t>Where you’re joining from</a:t>
            </a:r>
            <a:r>
              <a:rPr lang="en">
                <a:solidFill>
                  <a:schemeClr val="dk1"/>
                </a:solidFill>
              </a:rPr>
              <a:t>, and</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Your role</a:t>
            </a:r>
            <a:r>
              <a:rPr lang="en">
                <a:solidFill>
                  <a:schemeClr val="dk1"/>
                </a:solidFill>
              </a:rPr>
              <a:t> (SDR, AE, RevOps, Marketing, Founder, etc.).</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As those roll in, think about this: if AI could take one </a:t>
            </a:r>
            <a:r>
              <a:rPr b="1" lang="en">
                <a:solidFill>
                  <a:schemeClr val="dk1"/>
                </a:solidFill>
              </a:rPr>
              <a:t>painful GTM task</a:t>
            </a:r>
            <a:r>
              <a:rPr lang="en">
                <a:solidFill>
                  <a:schemeClr val="dk1"/>
                </a:solidFill>
              </a:rPr>
              <a:t> off your plate this week — building lists, writing first-touch emails, cleaning up CRM data, you name it — </a:t>
            </a:r>
            <a:r>
              <a:rPr b="1" lang="en">
                <a:solidFill>
                  <a:schemeClr val="dk1"/>
                </a:solidFill>
              </a:rPr>
              <a:t>what would you choose?</a:t>
            </a:r>
            <a:r>
              <a:rPr lang="en">
                <a:solidFill>
                  <a:schemeClr val="dk1"/>
                </a:solidFill>
              </a:rPr>
              <a:t> Go ahead and throw that in the chat too.</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398b16bf988_0_36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
                <a:solidFill>
                  <a:schemeClr val="dk1"/>
                </a:solidFill>
              </a:rPr>
              <a:t>James to welcome speakers on stage to give intro</a:t>
            </a:r>
            <a:endParaRPr>
              <a:solidFill>
                <a:schemeClr val="dk1"/>
              </a:solidFill>
            </a:endParaRPr>
          </a:p>
          <a:p>
            <a:pPr indent="0" lvl="0" marL="0" rtl="0" algn="l">
              <a:lnSpc>
                <a:spcPct val="115000"/>
              </a:lnSpc>
              <a:spcBef>
                <a:spcPts val="0"/>
              </a:spcBef>
              <a:spcAft>
                <a:spcPts val="0"/>
              </a:spcAft>
              <a:buNone/>
            </a:pPr>
            <a:r>
              <a:rPr lang="en">
                <a:solidFill>
                  <a:schemeClr val="dk1"/>
                </a:solidFill>
              </a:rPr>
              <a:t>Jeffrey to stay on stage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Hey everyone, I'm Jeffrey - I'm a Group Product Manager here at Apollo, and I get to work on a lot of the data and enrichment capabilities you'll see today. Really excited to be here with you all. </a:t>
            </a:r>
            <a:endParaRPr>
              <a:solidFill>
                <a:schemeClr val="dk1"/>
              </a:solidFill>
            </a:endParaRPr>
          </a:p>
          <a:p>
            <a:pPr indent="0" lvl="0" marL="0" rtl="0" algn="l">
              <a:lnSpc>
                <a:spcPct val="115000"/>
              </a:lnSpc>
              <a:spcBef>
                <a:spcPts val="0"/>
              </a:spcBef>
              <a:spcAft>
                <a:spcPts val="0"/>
              </a:spcAft>
              <a:buNone/>
            </a:pPr>
            <a:r>
              <a:rPr lang="en">
                <a:solidFill>
                  <a:schemeClr val="dk1"/>
                </a:solidFill>
              </a:rPr>
              <a:t>Next, I want to introduce Mike, who's Founder at ScaledRev, to join us as well.</a:t>
            </a:r>
            <a:endParaRPr>
              <a:solidFill>
                <a:schemeClr val="dk1"/>
              </a:solidFill>
            </a:endParaRPr>
          </a:p>
        </p:txBody>
      </p:sp>
      <p:sp>
        <p:nvSpPr>
          <p:cNvPr id="1088" name="Google Shape;1088;g398b16bf988_0_36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700dc7c9fb_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700dc7c9fb_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Before we dive in, I just want to say - I know a lot of us are in the trenches every day trying to hit pipeline targets, keep CRM clean, and make sure teams have the data they need to actually do their jobs. </a:t>
            </a:r>
            <a:endParaRPr/>
          </a:p>
          <a:p>
            <a:pPr indent="0" lvl="0" marL="0" rtl="0" algn="l">
              <a:lnSpc>
                <a:spcPct val="115000"/>
              </a:lnSpc>
              <a:spcBef>
                <a:spcPts val="0"/>
              </a:spcBef>
              <a:spcAft>
                <a:spcPts val="0"/>
              </a:spcAft>
              <a:buNone/>
            </a:pPr>
            <a:r>
              <a:rPr lang="en"/>
              <a:t>This is not easy esp. when the effective GTM plays are evolving super fast. This is what exactly we're gonna talk about.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9747129962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9" name="Google Shape;1109;g39747129962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Fewer steps:</a:t>
            </a:r>
            <a:r>
              <a:rPr lang="en">
                <a:solidFill>
                  <a:schemeClr val="dk1"/>
                </a:solidFill>
              </a:rPr>
              <a:t> Build lists, run research, enrich records, create sequences, and pull insights without stitching steps together.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More usable outputs:</a:t>
            </a:r>
            <a:r>
              <a:rPr lang="en">
                <a:solidFill>
                  <a:schemeClr val="dk1"/>
                </a:solidFill>
              </a:rPr>
              <a:t> Uses your Apollo workspace context (product, audience, messaging) so drafts are closer to ready-to-send with less rewriting.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Stays in your flow:</a:t>
            </a:r>
            <a:r>
              <a:rPr lang="en">
                <a:solidFill>
                  <a:schemeClr val="dk1"/>
                </a:solidFill>
              </a:rPr>
              <a:t> Appears where you already work with suggested next steps, plus previews and confirmations before anything changes.</a:t>
            </a:r>
            <a:endParaRPr>
              <a:solidFill>
                <a:schemeClr val="dk1"/>
              </a:solidFill>
            </a:endParaRPr>
          </a:p>
          <a:p>
            <a:pPr indent="0" lvl="0" marL="0" rtl="0" algn="l">
              <a:lnSpc>
                <a:spcPct val="115000"/>
              </a:lnSpc>
              <a:spcBef>
                <a:spcPts val="1200"/>
              </a:spcBef>
              <a:spcAft>
                <a:spcPts val="120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39747129962_0_5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3" name="Google Shape;1123;g39747129962_0_5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39747129962_0_10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39747129962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we know what works. We’re sitting on a decade of GTM activity and can see what best practices are. In fact, in a study of almost 50K Apollo users, we found the best practices of what goes into booking meetings.</a:t>
            </a:r>
            <a:br>
              <a:rPr lang="en"/>
            </a:br>
            <a:r>
              <a:rPr lang="en"/>
              <a:t>We compared user groups across a 30 day period, to see who was best at booking meetings..</a:t>
            </a:r>
            <a:endParaRPr/>
          </a:p>
          <a:p>
            <a:pPr indent="0" lvl="0" marL="0" rtl="0" algn="l">
              <a:spcBef>
                <a:spcPts val="0"/>
              </a:spcBef>
              <a:spcAft>
                <a:spcPts val="0"/>
              </a:spcAft>
              <a:buNone/>
            </a:pPr>
            <a:r>
              <a:rPr lang="en"/>
              <a:t>The people who only send out a single email, scatter shot, had the lowest meeting booked rate… only 16% of them are booking meetings</a:t>
            </a:r>
            <a:endParaRPr/>
          </a:p>
          <a:p>
            <a:pPr indent="0" lvl="0" marL="0" rtl="0" algn="l">
              <a:spcBef>
                <a:spcPts val="0"/>
              </a:spcBef>
              <a:spcAft>
                <a:spcPts val="0"/>
              </a:spcAft>
              <a:buNone/>
            </a:pPr>
            <a:r>
              <a:rPr lang="en"/>
              <a:t>The people who at least create an email sequence, following up a couple times, half of them booked meetings.</a:t>
            </a:r>
            <a:endParaRPr/>
          </a:p>
          <a:p>
            <a:pPr indent="0" lvl="0" marL="0" rtl="0" algn="l">
              <a:spcBef>
                <a:spcPts val="0"/>
              </a:spcBef>
              <a:spcAft>
                <a:spcPts val="0"/>
              </a:spcAft>
              <a:buNone/>
            </a:pPr>
            <a:r>
              <a:rPr lang="en"/>
              <a:t>The people who reach out and follow up across multiple channels book meetings  70% of them were booking meetings.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we don’t gatekeep here. Our mission is to make GTM accessible for all. Because we know what works, we can use our AI platform to automate that for you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39747129962_0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2" name="Google Shape;1212;g39747129962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we know what works. We’re sitting on a decade of GTM activity and can see what best practices are. In fact, in a study of almost 50K Apollo users, we found the best practices of what goes into booking meetings.</a:t>
            </a:r>
            <a:br>
              <a:rPr lang="en"/>
            </a:br>
            <a:r>
              <a:rPr lang="en"/>
              <a:t>We compared user groups across a 30 day period, to see who was best at booking meetings..</a:t>
            </a:r>
            <a:endParaRPr/>
          </a:p>
          <a:p>
            <a:pPr indent="0" lvl="0" marL="0" rtl="0" algn="l">
              <a:spcBef>
                <a:spcPts val="0"/>
              </a:spcBef>
              <a:spcAft>
                <a:spcPts val="0"/>
              </a:spcAft>
              <a:buNone/>
            </a:pPr>
            <a:r>
              <a:rPr lang="en"/>
              <a:t>The people who only send out a single email, scatter shot, had the lowest meeting booked rate… only 16% of them are booking meetings</a:t>
            </a:r>
            <a:endParaRPr/>
          </a:p>
          <a:p>
            <a:pPr indent="0" lvl="0" marL="0" rtl="0" algn="l">
              <a:spcBef>
                <a:spcPts val="0"/>
              </a:spcBef>
              <a:spcAft>
                <a:spcPts val="0"/>
              </a:spcAft>
              <a:buNone/>
            </a:pPr>
            <a:r>
              <a:rPr lang="en"/>
              <a:t>The people who at least create an email sequence, following up a couple times, half of them booked meetings.</a:t>
            </a:r>
            <a:endParaRPr/>
          </a:p>
          <a:p>
            <a:pPr indent="0" lvl="0" marL="0" rtl="0" algn="l">
              <a:spcBef>
                <a:spcPts val="0"/>
              </a:spcBef>
              <a:spcAft>
                <a:spcPts val="0"/>
              </a:spcAft>
              <a:buNone/>
            </a:pPr>
            <a:r>
              <a:rPr lang="en"/>
              <a:t>The people who reach out and follow up across multiple channels book meetings  70% of them were booking meetings.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we don’t gatekeep here. Our mission is to make GTM accessible for all. Because we know what works, we can use our AI platform to automate that for you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39747129962_0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0" name="Google Shape;1280;g39747129962_0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we know what works. We’re sitting on a decade of GTM activity and can see what best practices are. In fact, in a study of almost 50K Apollo users, we found the best practices of what goes into booking meetings.</a:t>
            </a:r>
            <a:br>
              <a:rPr lang="en"/>
            </a:br>
            <a:r>
              <a:rPr lang="en"/>
              <a:t>We compared user groups across a 30 day period, to see who was best at booking meetings..</a:t>
            </a:r>
            <a:endParaRPr/>
          </a:p>
          <a:p>
            <a:pPr indent="0" lvl="0" marL="0" rtl="0" algn="l">
              <a:spcBef>
                <a:spcPts val="0"/>
              </a:spcBef>
              <a:spcAft>
                <a:spcPts val="0"/>
              </a:spcAft>
              <a:buNone/>
            </a:pPr>
            <a:r>
              <a:rPr lang="en"/>
              <a:t>The people who only send out a single email, scatter shot, had the lowest meeting booked rate… only 16% of them are booking meetings</a:t>
            </a:r>
            <a:endParaRPr/>
          </a:p>
          <a:p>
            <a:pPr indent="0" lvl="0" marL="0" rtl="0" algn="l">
              <a:spcBef>
                <a:spcPts val="0"/>
              </a:spcBef>
              <a:spcAft>
                <a:spcPts val="0"/>
              </a:spcAft>
              <a:buNone/>
            </a:pPr>
            <a:r>
              <a:rPr lang="en"/>
              <a:t>The people who at least create an email sequence, following up a couple times, half of them booked meetings.</a:t>
            </a:r>
            <a:endParaRPr/>
          </a:p>
          <a:p>
            <a:pPr indent="0" lvl="0" marL="0" rtl="0" algn="l">
              <a:spcBef>
                <a:spcPts val="0"/>
              </a:spcBef>
              <a:spcAft>
                <a:spcPts val="0"/>
              </a:spcAft>
              <a:buNone/>
            </a:pPr>
            <a:r>
              <a:rPr lang="en"/>
              <a:t>The people who reach out and follow up across multiple channels book meetings  70% of them were booking meetings.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we don’t gatekeep here. Our mission is to make GTM accessible for all. Because we know what works, we can use our AI platform to automate that for you</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g3700dc7c9fb_8_3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8" name="Google Shape;1348;g3700dc7c9fb_8_3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 - start screenshare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7" name="Shape 1357"/>
        <p:cNvGrpSpPr/>
        <p:nvPr/>
      </p:nvGrpSpPr>
      <p:grpSpPr>
        <a:xfrm>
          <a:off x="0" y="0"/>
          <a:ext cx="0" cy="0"/>
          <a:chOff x="0" y="0"/>
          <a:chExt cx="0" cy="0"/>
        </a:xfrm>
      </p:grpSpPr>
      <p:sp>
        <p:nvSpPr>
          <p:cNvPr id="1358" name="Google Shape;1358;g3b1233ca917_1_1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9" name="Google Shape;1359;g3b1233ca917_1_1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 </a:t>
            </a:r>
            <a:endParaRPr/>
          </a:p>
          <a:p>
            <a:pPr indent="0" lvl="0" marL="0" rtl="0" algn="l">
              <a:spcBef>
                <a:spcPts val="0"/>
              </a:spcBef>
              <a:spcAft>
                <a:spcPts val="0"/>
              </a:spcAft>
              <a:buNone/>
            </a:pPr>
            <a:r>
              <a:rPr lang="en"/>
              <a:t>We do daily trainings including one on deliverability. Save the link in the Docs / Ticker.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39747129962_0_1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39747129962_0_1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Apollo, we’ve made it easy to grow your revenue faster. Everything I’m about to show you, you can do yourself through our new Sales Play library, released just today in the Academy. Here you’ll be able to find step by step plays and one-click workflow templates to get the most out of Apollo quickly, so you can spend more time focusing on hitting quota.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3b1233ca9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3" name="Google Shape;1383;g3b1233ca9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 to call out POLL</a:t>
            </a:r>
            <a:endParaRPr/>
          </a:p>
          <a:p>
            <a:pPr indent="0" lvl="0" marL="0" rtl="0" algn="l">
              <a:spcBef>
                <a:spcPts val="0"/>
              </a:spcBef>
              <a:spcAft>
                <a:spcPts val="0"/>
              </a:spcAft>
              <a:buNone/>
            </a:pPr>
            <a:r>
              <a:rPr lang="en"/>
              <a:t>Adji to launch POLL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3700dc7c9fb_8_3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3700dc7c9fb_8_3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 to moderate:</a:t>
            </a:r>
            <a:endParaRPr/>
          </a:p>
          <a:p>
            <a:pPr indent="0" lvl="0" marL="0" rtl="0" algn="l">
              <a:spcBef>
                <a:spcPts val="0"/>
              </a:spcBef>
              <a:spcAft>
                <a:spcPts val="0"/>
              </a:spcAft>
              <a:buNone/>
            </a:pPr>
            <a:r>
              <a:rPr lang="en"/>
              <a:t>Welcome back Jeffrey to stage</a:t>
            </a:r>
            <a:endParaRPr/>
          </a:p>
          <a:p>
            <a:pPr indent="0" lvl="0" marL="0" rtl="0" algn="l">
              <a:spcBef>
                <a:spcPts val="0"/>
              </a:spcBef>
              <a:spcAft>
                <a:spcPts val="0"/>
              </a:spcAft>
              <a:buNone/>
            </a:pPr>
            <a:r>
              <a:rPr lang="en"/>
              <a:t>What challenges with AI enrichment would you like us to cover during the live Q&amp;A?</a:t>
            </a:r>
            <a:endParaRPr/>
          </a:p>
          <a:p>
            <a:pPr indent="0" lvl="0" marL="0" rtl="0" algn="l">
              <a:spcBef>
                <a:spcPts val="0"/>
              </a:spcBef>
              <a:spcAft>
                <a:spcPts val="0"/>
              </a:spcAft>
              <a:buNone/>
            </a:pPr>
            <a:br>
              <a:rPr lang="en"/>
            </a:br>
            <a:r>
              <a:rPr b="1" lang="en"/>
              <a:t>1. How can teams use AI enrichment to better define and find their ICP—especially when targeting very specific roles, industries, or niche markets?</a:t>
            </a:r>
            <a:endParaRPr b="1"/>
          </a:p>
          <a:p>
            <a:pPr indent="-298450" lvl="0" marL="457200" rtl="0" algn="l">
              <a:spcBef>
                <a:spcPts val="0"/>
              </a:spcBef>
              <a:spcAft>
                <a:spcPts val="0"/>
              </a:spcAft>
              <a:buSzPts val="1100"/>
              <a:buChar char="-"/>
            </a:pPr>
            <a:r>
              <a:rPr lang="en"/>
              <a:t>[James] </a:t>
            </a:r>
            <a:r>
              <a:rPr lang="en"/>
              <a:t>Use AI to help you write prompts, and test and refine your AI prompts to get the results you want. </a:t>
            </a:r>
            <a:endParaRPr/>
          </a:p>
          <a:p>
            <a:pPr indent="0" lvl="0" marL="0" rtl="0" algn="l">
              <a:spcBef>
                <a:spcPts val="0"/>
              </a:spcBef>
              <a:spcAft>
                <a:spcPts val="0"/>
              </a:spcAft>
              <a:buNone/>
            </a:pPr>
            <a:r>
              <a:rPr b="1" lang="en"/>
              <a:t>2. What’s the best way to avoid signal overload and focus only on intent that actually matters?</a:t>
            </a:r>
            <a:endParaRPr b="1"/>
          </a:p>
          <a:p>
            <a:pPr indent="-298450" lvl="0" marL="457200" rtl="0" algn="l">
              <a:spcBef>
                <a:spcPts val="0"/>
              </a:spcBef>
              <a:spcAft>
                <a:spcPts val="0"/>
              </a:spcAft>
              <a:buSzPts val="1100"/>
              <a:buChar char="-"/>
            </a:pPr>
            <a:r>
              <a:rPr lang="en">
                <a:solidFill>
                  <a:schemeClr val="dk1"/>
                </a:solidFill>
              </a:rPr>
              <a:t>[James] </a:t>
            </a:r>
            <a:r>
              <a:rPr lang="en"/>
              <a:t>Understand your ICP deeply and when </a:t>
            </a:r>
            <a:r>
              <a:rPr lang="en"/>
              <a:t>they</a:t>
            </a:r>
            <a:r>
              <a:rPr lang="en"/>
              <a:t> might need your product &amp; services, and focus on signals that </a:t>
            </a:r>
            <a:r>
              <a:rPr lang="en"/>
              <a:t>ladders</a:t>
            </a:r>
            <a:r>
              <a:rPr lang="en"/>
              <a:t> up to that. </a:t>
            </a:r>
            <a:endParaRPr/>
          </a:p>
          <a:p>
            <a:pPr indent="0" lvl="0" marL="0" rtl="0" algn="l">
              <a:spcBef>
                <a:spcPts val="0"/>
              </a:spcBef>
              <a:spcAft>
                <a:spcPts val="0"/>
              </a:spcAft>
              <a:buNone/>
            </a:pPr>
            <a:r>
              <a:rPr b="1" lang="en"/>
              <a:t>3</a:t>
            </a:r>
            <a:r>
              <a:rPr b="1" lang="en"/>
              <a:t>. What happens when different data sources return conflicting information, and how should customers think about trust and accuracy?</a:t>
            </a:r>
            <a:endParaRPr b="1"/>
          </a:p>
          <a:p>
            <a:pPr indent="-298450" lvl="0" marL="457200" rtl="0" algn="l">
              <a:spcBef>
                <a:spcPts val="0"/>
              </a:spcBef>
              <a:spcAft>
                <a:spcPts val="0"/>
              </a:spcAft>
              <a:buSzPts val="1100"/>
              <a:buChar char="-"/>
            </a:pPr>
            <a:r>
              <a:rPr lang="en">
                <a:solidFill>
                  <a:schemeClr val="dk1"/>
                </a:solidFill>
              </a:rPr>
              <a:t>[Jeffrey] </a:t>
            </a:r>
            <a:r>
              <a:rPr lang="en"/>
              <a:t>Data can be messy not only pertaining to Apollo &gt; AI can hallucinate &gt; Sporadic checks are important </a:t>
            </a:r>
            <a:endParaRPr/>
          </a:p>
          <a:p>
            <a:pPr indent="0" lvl="0" marL="0" rtl="0" algn="l">
              <a:spcBef>
                <a:spcPts val="0"/>
              </a:spcBef>
              <a:spcAft>
                <a:spcPts val="0"/>
              </a:spcAft>
              <a:buNone/>
            </a:pPr>
            <a:r>
              <a:rPr b="1" lang="en"/>
              <a:t>4</a:t>
            </a:r>
            <a:r>
              <a:rPr b="1" lang="en"/>
              <a:t>. How can customers reduce email bounces and spam issues when using enriched data? What role do validation and best practices play here?</a:t>
            </a:r>
            <a:endParaRPr b="1"/>
          </a:p>
          <a:p>
            <a:pPr indent="-298450" lvl="0" marL="457200" rtl="0" algn="l">
              <a:spcBef>
                <a:spcPts val="0"/>
              </a:spcBef>
              <a:spcAft>
                <a:spcPts val="0"/>
              </a:spcAft>
              <a:buSzPts val="1100"/>
              <a:buChar char="-"/>
            </a:pPr>
            <a:r>
              <a:rPr lang="en"/>
              <a:t>[Jeffrey] Enabling 3rd party provider validation via waterfall is a great best-practice &gt; </a:t>
            </a:r>
            <a:r>
              <a:rPr lang="en"/>
              <a:t>improving</a:t>
            </a:r>
            <a:r>
              <a:rPr lang="en"/>
              <a:t> bounce rates by 45% </a:t>
            </a:r>
            <a:endParaRPr/>
          </a:p>
          <a:p>
            <a:pPr indent="0" lvl="0" marL="0" rtl="0" algn="l">
              <a:spcBef>
                <a:spcPts val="0"/>
              </a:spcBef>
              <a:spcAft>
                <a:spcPts val="0"/>
              </a:spcAft>
              <a:buNone/>
            </a:pPr>
            <a:r>
              <a:rPr b="1" lang="en"/>
              <a:t>5. What are examples of workflows that successfully remove manual work without disrupting sales reps’ day-to-day motion?</a:t>
            </a:r>
            <a:endParaRPr b="1"/>
          </a:p>
          <a:p>
            <a:pPr indent="-298450" lvl="0" marL="457200" rtl="0" algn="l">
              <a:spcBef>
                <a:spcPts val="0"/>
              </a:spcBef>
              <a:spcAft>
                <a:spcPts val="0"/>
              </a:spcAft>
              <a:buSzPts val="1100"/>
              <a:buChar char="-"/>
            </a:pPr>
            <a:r>
              <a:rPr lang="en">
                <a:solidFill>
                  <a:schemeClr val="dk1"/>
                </a:solidFill>
              </a:rPr>
              <a:t>[James] </a:t>
            </a:r>
            <a:r>
              <a:rPr lang="en"/>
              <a:t>Once personas are created, create a workflow to automatically enrich and add new contacts that match ICP into a list for reps to prospect. </a:t>
            </a:r>
            <a:endParaRPr/>
          </a:p>
          <a:p>
            <a:pPr indent="-298450" lvl="0" marL="457200" rtl="0" algn="l">
              <a:spcBef>
                <a:spcPts val="0"/>
              </a:spcBef>
              <a:spcAft>
                <a:spcPts val="0"/>
              </a:spcAft>
              <a:buSzPts val="1100"/>
              <a:buChar char="-"/>
            </a:pPr>
            <a:r>
              <a:rPr lang="en"/>
              <a:t>Build out a sequence cadence you want you reps to follow for minimum </a:t>
            </a:r>
            <a:r>
              <a:rPr lang="en"/>
              <a:t>prospect</a:t>
            </a:r>
            <a:r>
              <a:rPr lang="en"/>
              <a:t> </a:t>
            </a:r>
            <a:r>
              <a:rPr lang="en"/>
              <a:t>touchpoints</a:t>
            </a:r>
            <a:r>
              <a:rPr lang="en"/>
              <a:t> and </a:t>
            </a:r>
            <a:r>
              <a:rPr lang="en"/>
              <a:t>continuity.</a:t>
            </a:r>
            <a:endParaRPr/>
          </a:p>
          <a:p>
            <a:pPr indent="-298450" lvl="0" marL="457200" rtl="0" algn="l">
              <a:spcBef>
                <a:spcPts val="0"/>
              </a:spcBef>
              <a:spcAft>
                <a:spcPts val="0"/>
              </a:spcAft>
              <a:buSzPts val="1100"/>
              <a:buChar char="-"/>
            </a:pPr>
            <a:r>
              <a:rPr lang="en"/>
              <a:t>Upload any messaging docs or email templates to content center that can feed the AI when reps writes emails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700d9b072b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3700d9b072b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sponsored by Apollo” - the world’s only end-to-end AI Sales Platform…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Call out many of you are users and if you’re not, you can create an account for free at apollo.io.</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3700d9b072b_0_1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3700d9b072b_0_1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are recording the webinar. You’ll get it via email.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you have questions, the best chance of getting them answered is to drop them in the Q&amp;A tab</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700d9b072b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700d9b072b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Don’t spam the chat. This isn't a good forum for you to try and sell your product or service. Don’t be offensive or rude. We will kick you out of the event.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3700d9b072b_0_10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3700d9b072b_0_10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Scan to join the Community or head to </a:t>
            </a:r>
            <a:r>
              <a:rPr lang="en" u="sng">
                <a:solidFill>
                  <a:schemeClr val="hlink"/>
                </a:solidFill>
                <a:hlinkClick r:id="rId2"/>
              </a:rPr>
              <a:t>apollo.io/community</a:t>
            </a:r>
            <a:r>
              <a:rPr lang="en">
                <a:solidFill>
                  <a:schemeClr val="dk1"/>
                </a:solidFill>
              </a:rPr>
              <a:t>. (Link will scroll via ticker too)</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3700d9b072b_0_1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4" name="Google Shape;1054;g3700d9b072b_0_1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JAMES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find resources linked in the Docs tab on your right. That’s also where you can chat and ask questions in the Q&amp;A.</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3d6228cfab7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5" name="Google Shape;1065;g3d6228cfab7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t>“Quick Safe Harbor reminder: we may discuss roadmap items and future enhancements. These are subject to change, and we don’t make commitments on unreleased features.</a:t>
            </a:r>
            <a:endParaRPr/>
          </a:p>
          <a:p>
            <a:pPr indent="0" lvl="0" marL="0" rtl="0" algn="l">
              <a:lnSpc>
                <a:spcPct val="115000"/>
              </a:lnSpc>
              <a:spcBef>
                <a:spcPts val="1200"/>
              </a:spcBef>
              <a:spcAft>
                <a:spcPts val="0"/>
              </a:spcAft>
              <a:buClr>
                <a:schemeClr val="dk1"/>
              </a:buClr>
              <a:buSzPts val="1100"/>
              <a:buFont typeface="Arial"/>
              <a:buNone/>
            </a:pPr>
            <a:r>
              <a:rPr lang="en"/>
              <a:t>Please make decisions based on what’s generally available today.”</a:t>
            </a:r>
            <a:endParaRPr/>
          </a:p>
          <a:p>
            <a:pPr indent="0" lvl="0" marL="0" rtl="0" algn="l">
              <a:lnSpc>
                <a:spcPct val="115000"/>
              </a:lnSpc>
              <a:spcBef>
                <a:spcPts val="1200"/>
              </a:spcBef>
              <a:spcAft>
                <a:spcPts val="0"/>
              </a:spcAft>
              <a:buClr>
                <a:schemeClr val="dk1"/>
              </a:buClr>
              <a:buSzPts val="1100"/>
              <a:buFont typeface="Arial"/>
              <a:buNone/>
            </a:pPr>
            <a:r>
              <a:rPr lang="en"/>
              <a:t>Alright — now that legal is happy, let’s get started.</a:t>
            </a:r>
            <a:endParaRPr/>
          </a:p>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100000"/>
              </a:lnSpc>
              <a:spcBef>
                <a:spcPts val="1200"/>
              </a:spcBef>
              <a:spcAft>
                <a:spcPts val="0"/>
              </a:spcAft>
              <a:buSzPts val="1100"/>
              <a:buNone/>
            </a:pPr>
            <a:r>
              <a:rPr lang="en"/>
              <a:t>LOVE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3700d9b072b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3700d9b072b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JAMES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CUSTOM_2">
    <p:bg>
      <p:bgPr>
        <a:solidFill>
          <a:srgbClr val="FFFFFF"/>
        </a:solidFill>
      </p:bgPr>
    </p:bg>
    <p:spTree>
      <p:nvGrpSpPr>
        <p:cNvPr id="7" name="Shape 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p:cSld name="CUSTOM_1">
    <p:bg>
      <p:bgPr>
        <a:solidFill>
          <a:schemeClr val="dk1"/>
        </a:solidFill>
      </p:bgPr>
    </p:bg>
    <p:spTree>
      <p:nvGrpSpPr>
        <p:cNvPr id="55" name="Shape 55"/>
        <p:cNvGrpSpPr/>
        <p:nvPr/>
      </p:nvGrpSpPr>
      <p:grpSpPr>
        <a:xfrm>
          <a:off x="0" y="0"/>
          <a:ext cx="0" cy="0"/>
          <a:chOff x="0" y="0"/>
          <a:chExt cx="0" cy="0"/>
        </a:xfrm>
      </p:grpSpPr>
      <p:pic>
        <p:nvPicPr>
          <p:cNvPr id="56" name="Google Shape;56;p11"/>
          <p:cNvPicPr preferRelativeResize="0"/>
          <p:nvPr/>
        </p:nvPicPr>
        <p:blipFill rotWithShape="1">
          <a:blip r:embed="rId2">
            <a:alphaModFix/>
          </a:blip>
          <a:srcRect b="0" l="0" r="0" t="0"/>
          <a:stretch/>
        </p:blipFill>
        <p:spPr>
          <a:xfrm>
            <a:off x="8433500" y="228600"/>
            <a:ext cx="367492" cy="95475"/>
          </a:xfrm>
          <a:prstGeom prst="rect">
            <a:avLst/>
          </a:prstGeom>
          <a:noFill/>
          <a:ln>
            <a:noFill/>
          </a:ln>
        </p:spPr>
      </p:pic>
      <p:sp>
        <p:nvSpPr>
          <p:cNvPr id="57" name="Google Shape;57;p11"/>
          <p:cNvSpPr txBox="1"/>
          <p:nvPr>
            <p:ph type="title"/>
          </p:nvPr>
        </p:nvSpPr>
        <p:spPr>
          <a:xfrm>
            <a:off x="245475" y="116850"/>
            <a:ext cx="6041100" cy="7977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2000"/>
              <a:buFont typeface="DM Sans Medium"/>
              <a:buNone/>
              <a:defRPr sz="2000">
                <a:solidFill>
                  <a:schemeClr val="dk2"/>
                </a:solidFill>
                <a:latin typeface="DM Sans Medium"/>
                <a:ea typeface="DM Sans Medium"/>
                <a:cs typeface="DM Sans Medium"/>
                <a:sym typeface="DM Sans Medium"/>
              </a:defRPr>
            </a:lvl1pPr>
            <a:lvl2pPr lvl="1">
              <a:lnSpc>
                <a:spcPct val="80000"/>
              </a:lnSpc>
              <a:spcBef>
                <a:spcPts val="0"/>
              </a:spcBef>
              <a:spcAft>
                <a:spcPts val="0"/>
              </a:spcAft>
              <a:buClr>
                <a:schemeClr val="dk2"/>
              </a:buClr>
              <a:buSzPts val="1400"/>
              <a:buNone/>
              <a:defRPr>
                <a:solidFill>
                  <a:schemeClr val="dk2"/>
                </a:solidFill>
              </a:defRPr>
            </a:lvl2pPr>
            <a:lvl3pPr lvl="2">
              <a:lnSpc>
                <a:spcPct val="80000"/>
              </a:lnSpc>
              <a:spcBef>
                <a:spcPts val="0"/>
              </a:spcBef>
              <a:spcAft>
                <a:spcPts val="0"/>
              </a:spcAft>
              <a:buClr>
                <a:schemeClr val="dk2"/>
              </a:buClr>
              <a:buSzPts val="1400"/>
              <a:buNone/>
              <a:defRPr>
                <a:solidFill>
                  <a:schemeClr val="dk2"/>
                </a:solidFill>
              </a:defRPr>
            </a:lvl3pPr>
            <a:lvl4pPr lvl="3">
              <a:lnSpc>
                <a:spcPct val="80000"/>
              </a:lnSpc>
              <a:spcBef>
                <a:spcPts val="0"/>
              </a:spcBef>
              <a:spcAft>
                <a:spcPts val="0"/>
              </a:spcAft>
              <a:buClr>
                <a:schemeClr val="dk2"/>
              </a:buClr>
              <a:buSzPts val="1400"/>
              <a:buNone/>
              <a:defRPr>
                <a:solidFill>
                  <a:schemeClr val="dk2"/>
                </a:solidFill>
              </a:defRPr>
            </a:lvl4pPr>
            <a:lvl5pPr lvl="4">
              <a:lnSpc>
                <a:spcPct val="80000"/>
              </a:lnSpc>
              <a:spcBef>
                <a:spcPts val="0"/>
              </a:spcBef>
              <a:spcAft>
                <a:spcPts val="0"/>
              </a:spcAft>
              <a:buClr>
                <a:schemeClr val="dk2"/>
              </a:buClr>
              <a:buSzPts val="1400"/>
              <a:buNone/>
              <a:defRPr>
                <a:solidFill>
                  <a:schemeClr val="dk2"/>
                </a:solidFill>
              </a:defRPr>
            </a:lvl5pPr>
            <a:lvl6pPr lvl="5">
              <a:lnSpc>
                <a:spcPct val="80000"/>
              </a:lnSpc>
              <a:spcBef>
                <a:spcPts val="0"/>
              </a:spcBef>
              <a:spcAft>
                <a:spcPts val="0"/>
              </a:spcAft>
              <a:buClr>
                <a:schemeClr val="dk2"/>
              </a:buClr>
              <a:buSzPts val="1400"/>
              <a:buNone/>
              <a:defRPr>
                <a:solidFill>
                  <a:schemeClr val="dk2"/>
                </a:solidFill>
              </a:defRPr>
            </a:lvl6pPr>
            <a:lvl7pPr lvl="6">
              <a:lnSpc>
                <a:spcPct val="80000"/>
              </a:lnSpc>
              <a:spcBef>
                <a:spcPts val="0"/>
              </a:spcBef>
              <a:spcAft>
                <a:spcPts val="0"/>
              </a:spcAft>
              <a:buClr>
                <a:schemeClr val="dk2"/>
              </a:buClr>
              <a:buSzPts val="1400"/>
              <a:buNone/>
              <a:defRPr>
                <a:solidFill>
                  <a:schemeClr val="dk2"/>
                </a:solidFill>
              </a:defRPr>
            </a:lvl7pPr>
            <a:lvl8pPr lvl="7">
              <a:lnSpc>
                <a:spcPct val="80000"/>
              </a:lnSpc>
              <a:spcBef>
                <a:spcPts val="0"/>
              </a:spcBef>
              <a:spcAft>
                <a:spcPts val="0"/>
              </a:spcAft>
              <a:buClr>
                <a:schemeClr val="dk2"/>
              </a:buClr>
              <a:buSzPts val="1400"/>
              <a:buNone/>
              <a:defRPr>
                <a:solidFill>
                  <a:schemeClr val="dk2"/>
                </a:solidFill>
              </a:defRPr>
            </a:lvl8pPr>
            <a:lvl9pPr lvl="8">
              <a:lnSpc>
                <a:spcPct val="80000"/>
              </a:lnSpc>
              <a:spcBef>
                <a:spcPts val="0"/>
              </a:spcBef>
              <a:spcAft>
                <a:spcPts val="0"/>
              </a:spcAft>
              <a:buClr>
                <a:schemeClr val="dk2"/>
              </a:buClr>
              <a:buSzPts val="1400"/>
              <a:buNone/>
              <a:defRPr>
                <a:solidFill>
                  <a:schemeClr val="dk2"/>
                </a:solidFill>
              </a:defRPr>
            </a:lvl9pPr>
          </a:lstStyle>
          <a:p/>
        </p:txBody>
      </p:sp>
      <p:sp>
        <p:nvSpPr>
          <p:cNvPr id="58" name="Google Shape;58;p11"/>
          <p:cNvSpPr txBox="1"/>
          <p:nvPr>
            <p:ph idx="1" type="subTitle"/>
          </p:nvPr>
        </p:nvSpPr>
        <p:spPr>
          <a:xfrm>
            <a:off x="228600" y="3083338"/>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1pPr>
            <a:lvl2pPr lvl="1">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2pPr>
            <a:lvl3pPr lvl="2">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3pPr>
            <a:lvl4pPr lvl="3">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4pPr>
            <a:lvl5pPr lvl="4">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5pPr>
            <a:lvl6pPr lvl="5">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6pPr>
            <a:lvl7pPr lvl="6">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7pPr>
            <a:lvl8pPr lvl="7">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8pPr>
            <a:lvl9pPr lvl="8">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9pPr>
          </a:lstStyle>
          <a:p/>
        </p:txBody>
      </p:sp>
      <p:sp>
        <p:nvSpPr>
          <p:cNvPr id="59" name="Google Shape;59;p11"/>
          <p:cNvSpPr txBox="1"/>
          <p:nvPr>
            <p:ph idx="2" type="title"/>
          </p:nvPr>
        </p:nvSpPr>
        <p:spPr>
          <a:xfrm>
            <a:off x="228600" y="1941475"/>
            <a:ext cx="4000500" cy="13905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FFFFFF"/>
              </a:buClr>
              <a:buSzPts val="4000"/>
              <a:buFont typeface="DM Sans Medium"/>
              <a:buNone/>
              <a:defRPr sz="4000">
                <a:solidFill>
                  <a:srgbClr val="FFFFFF"/>
                </a:solidFill>
                <a:latin typeface="DM Sans Medium"/>
                <a:ea typeface="DM Sans Medium"/>
                <a:cs typeface="DM Sans Medium"/>
                <a:sym typeface="DM Sans Medium"/>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p:txBody>
      </p:sp>
      <p:sp>
        <p:nvSpPr>
          <p:cNvPr id="60" name="Google Shape;60;p11"/>
          <p:cNvSpPr/>
          <p:nvPr>
            <p:ph idx="3" type="pic"/>
          </p:nvPr>
        </p:nvSpPr>
        <p:spPr>
          <a:xfrm>
            <a:off x="4800600" y="914550"/>
            <a:ext cx="4000500" cy="3748500"/>
          </a:xfrm>
          <a:prstGeom prst="roundRect">
            <a:avLst>
              <a:gd fmla="val 3659" name="adj"/>
            </a:avLst>
          </a:prstGeom>
          <a:noFill/>
          <a:ln>
            <a:noFill/>
          </a:ln>
        </p:spPr>
      </p:sp>
      <p:sp>
        <p:nvSpPr>
          <p:cNvPr id="61" name="Google Shape;61;p1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chemeClr val="dk2"/>
                </a:solidFill>
                <a:latin typeface="IBM Plex Mono"/>
                <a:ea typeface="IBM Plex Mono"/>
                <a:cs typeface="IBM Plex Mono"/>
                <a:sym typeface="IBM Plex Mono"/>
              </a:defRPr>
            </a:lvl1pPr>
            <a:lvl2pPr lvl="1">
              <a:buNone/>
              <a:defRPr sz="700">
                <a:solidFill>
                  <a:schemeClr val="dk2"/>
                </a:solidFill>
                <a:latin typeface="IBM Plex Mono"/>
                <a:ea typeface="IBM Plex Mono"/>
                <a:cs typeface="IBM Plex Mono"/>
                <a:sym typeface="IBM Plex Mono"/>
              </a:defRPr>
            </a:lvl2pPr>
            <a:lvl3pPr lvl="2">
              <a:buNone/>
              <a:defRPr sz="700">
                <a:solidFill>
                  <a:schemeClr val="dk2"/>
                </a:solidFill>
                <a:latin typeface="IBM Plex Mono"/>
                <a:ea typeface="IBM Plex Mono"/>
                <a:cs typeface="IBM Plex Mono"/>
                <a:sym typeface="IBM Plex Mono"/>
              </a:defRPr>
            </a:lvl3pPr>
            <a:lvl4pPr lvl="3">
              <a:buNone/>
              <a:defRPr sz="700">
                <a:solidFill>
                  <a:schemeClr val="dk2"/>
                </a:solidFill>
                <a:latin typeface="IBM Plex Mono"/>
                <a:ea typeface="IBM Plex Mono"/>
                <a:cs typeface="IBM Plex Mono"/>
                <a:sym typeface="IBM Plex Mono"/>
              </a:defRPr>
            </a:lvl4pPr>
            <a:lvl5pPr lvl="4">
              <a:buNone/>
              <a:defRPr sz="700">
                <a:solidFill>
                  <a:schemeClr val="dk2"/>
                </a:solidFill>
                <a:latin typeface="IBM Plex Mono"/>
                <a:ea typeface="IBM Plex Mono"/>
                <a:cs typeface="IBM Plex Mono"/>
                <a:sym typeface="IBM Plex Mono"/>
              </a:defRPr>
            </a:lvl5pPr>
            <a:lvl6pPr lvl="5">
              <a:buNone/>
              <a:defRPr sz="700">
                <a:solidFill>
                  <a:schemeClr val="dk2"/>
                </a:solidFill>
                <a:latin typeface="IBM Plex Mono"/>
                <a:ea typeface="IBM Plex Mono"/>
                <a:cs typeface="IBM Plex Mono"/>
                <a:sym typeface="IBM Plex Mono"/>
              </a:defRPr>
            </a:lvl6pPr>
            <a:lvl7pPr lvl="6">
              <a:buNone/>
              <a:defRPr sz="700">
                <a:solidFill>
                  <a:schemeClr val="dk2"/>
                </a:solidFill>
                <a:latin typeface="IBM Plex Mono"/>
                <a:ea typeface="IBM Plex Mono"/>
                <a:cs typeface="IBM Plex Mono"/>
                <a:sym typeface="IBM Plex Mono"/>
              </a:defRPr>
            </a:lvl7pPr>
            <a:lvl8pPr lvl="7">
              <a:buNone/>
              <a:defRPr sz="700">
                <a:solidFill>
                  <a:schemeClr val="dk2"/>
                </a:solidFill>
                <a:latin typeface="IBM Plex Mono"/>
                <a:ea typeface="IBM Plex Mono"/>
                <a:cs typeface="IBM Plex Mono"/>
                <a:sym typeface="IBM Plex Mono"/>
              </a:defRPr>
            </a:lvl8pPr>
            <a:lvl9pPr lvl="8">
              <a:buNone/>
              <a:defRPr sz="700">
                <a:solidFill>
                  <a:schemeClr val="dk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62" name="Google Shape;62;p11"/>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700"/>
              <a:buFont typeface="IBM Plex Mono"/>
              <a:buNone/>
              <a:defRPr sz="700">
                <a:solidFill>
                  <a:schemeClr val="dk2"/>
                </a:solidFill>
                <a:latin typeface="IBM Plex Mono"/>
                <a:ea typeface="IBM Plex Mono"/>
                <a:cs typeface="IBM Plex Mono"/>
                <a:sym typeface="IBM Plex Mono"/>
              </a:defRPr>
            </a:lvl1pPr>
            <a:lvl2pPr lvl="1">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2pPr>
            <a:lvl3pPr lvl="2">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3pPr>
            <a:lvl4pPr lvl="3">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4pPr>
            <a:lvl5pPr lvl="4">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5pPr>
            <a:lvl6pPr lvl="5">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6pPr>
            <a:lvl7pPr lvl="6">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7pPr>
            <a:lvl8pPr lvl="7">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8pPr>
            <a:lvl9pPr lvl="8">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1">
  <p:cSld name="CUSTOM_4_1">
    <p:bg>
      <p:bgPr>
        <a:solidFill>
          <a:schemeClr val="dk1"/>
        </a:solidFill>
      </p:bgPr>
    </p:bg>
    <p:spTree>
      <p:nvGrpSpPr>
        <p:cNvPr id="977" name="Shape 977"/>
        <p:cNvGrpSpPr/>
        <p:nvPr/>
      </p:nvGrpSpPr>
      <p:grpSpPr>
        <a:xfrm>
          <a:off x="0" y="0"/>
          <a:ext cx="0" cy="0"/>
          <a:chOff x="0" y="0"/>
          <a:chExt cx="0" cy="0"/>
        </a:xfrm>
      </p:grpSpPr>
      <p:sp>
        <p:nvSpPr>
          <p:cNvPr id="978" name="Google Shape;978;p102"/>
          <p:cNvSpPr txBox="1"/>
          <p:nvPr>
            <p:ph type="title"/>
          </p:nvPr>
        </p:nvSpPr>
        <p:spPr>
          <a:xfrm>
            <a:off x="342900" y="106179"/>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1pPr>
            <a:lvl2pPr lvl="1">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2pPr>
            <a:lvl3pPr lvl="2">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3pPr>
            <a:lvl4pPr lvl="3">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4pPr>
            <a:lvl5pPr lvl="4">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5pPr>
            <a:lvl6pPr lvl="5">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6pPr>
            <a:lvl7pPr lvl="6">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7pPr>
            <a:lvl8pPr lvl="7">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8pPr>
            <a:lvl9pPr lvl="8">
              <a:lnSpc>
                <a:spcPct val="80000"/>
              </a:lnSpc>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9pPr>
          </a:lstStyle>
          <a:p/>
        </p:txBody>
      </p:sp>
      <p:sp>
        <p:nvSpPr>
          <p:cNvPr id="979" name="Google Shape;979;p102"/>
          <p:cNvSpPr txBox="1"/>
          <p:nvPr>
            <p:ph idx="1" type="subTitle"/>
          </p:nvPr>
        </p:nvSpPr>
        <p:spPr>
          <a:xfrm>
            <a:off x="368068" y="481194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1pPr>
            <a:lvl2pPr lvl="1">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2pPr>
            <a:lvl3pPr lvl="2">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3pPr>
            <a:lvl4pPr lvl="3">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4pPr>
            <a:lvl5pPr lvl="4">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5pPr>
            <a:lvl6pPr lvl="5">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6pPr>
            <a:lvl7pPr lvl="6">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7pPr>
            <a:lvl8pPr lvl="7">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8pPr>
            <a:lvl9pPr lvl="8">
              <a:spcBef>
                <a:spcPts val="0"/>
              </a:spcBef>
              <a:spcAft>
                <a:spcPts val="0"/>
              </a:spcAft>
              <a:buClr>
                <a:schemeClr val="lt1"/>
              </a:buClr>
              <a:buSzPts val="600"/>
              <a:buFont typeface="IBM Plex Mono"/>
              <a:buNone/>
              <a:defRPr sz="600">
                <a:solidFill>
                  <a:schemeClr val="lt1"/>
                </a:solidFill>
                <a:latin typeface="IBM Plex Mono"/>
                <a:ea typeface="IBM Plex Mono"/>
                <a:cs typeface="IBM Plex Mono"/>
                <a:sym typeface="IBM Plex Mono"/>
              </a:defRPr>
            </a:lvl9pPr>
          </a:lstStyle>
          <a:p/>
        </p:txBody>
      </p:sp>
      <p:sp>
        <p:nvSpPr>
          <p:cNvPr id="980" name="Google Shape;980;p102"/>
          <p:cNvSpPr txBox="1"/>
          <p:nvPr/>
        </p:nvSpPr>
        <p:spPr>
          <a:xfrm>
            <a:off x="7479265" y="4794738"/>
            <a:ext cx="1399500" cy="51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solidFill>
                  <a:schemeClr val="lt1"/>
                </a:solidFill>
                <a:latin typeface="IBM Plex Mono"/>
                <a:ea typeface="IBM Plex Mono"/>
                <a:cs typeface="IBM Plex Mono"/>
                <a:sym typeface="IBM Plex Mono"/>
              </a:rPr>
              <a:t>APOLLO.IO</a:t>
            </a:r>
            <a:endParaRPr sz="600">
              <a:solidFill>
                <a:schemeClr val="lt1"/>
              </a:solidFill>
            </a:endParaRPr>
          </a:p>
        </p:txBody>
      </p:sp>
      <p:pic>
        <p:nvPicPr>
          <p:cNvPr id="981" name="Google Shape;981;p102"/>
          <p:cNvPicPr preferRelativeResize="0"/>
          <p:nvPr/>
        </p:nvPicPr>
        <p:blipFill rotWithShape="1">
          <a:blip r:embed="rId2">
            <a:alphaModFix/>
          </a:blip>
          <a:srcRect b="0" l="0" r="0" t="0"/>
          <a:stretch/>
        </p:blipFill>
        <p:spPr>
          <a:xfrm>
            <a:off x="8433500" y="228600"/>
            <a:ext cx="367492" cy="9547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13_2">
    <p:bg>
      <p:bgPr>
        <a:solidFill>
          <a:schemeClr val="dk1"/>
        </a:solidFill>
      </p:bgPr>
    </p:bg>
    <p:spTree>
      <p:nvGrpSpPr>
        <p:cNvPr id="982" name="Shape 982"/>
        <p:cNvGrpSpPr/>
        <p:nvPr/>
      </p:nvGrpSpPr>
      <p:grpSpPr>
        <a:xfrm>
          <a:off x="0" y="0"/>
          <a:ext cx="0" cy="0"/>
          <a:chOff x="0" y="0"/>
          <a:chExt cx="0" cy="0"/>
        </a:xfrm>
      </p:grpSpPr>
      <p:pic>
        <p:nvPicPr>
          <p:cNvPr id="983" name="Google Shape;983;p103"/>
          <p:cNvPicPr preferRelativeResize="0"/>
          <p:nvPr/>
        </p:nvPicPr>
        <p:blipFill rotWithShape="1">
          <a:blip r:embed="rId2">
            <a:alphaModFix/>
          </a:blip>
          <a:srcRect b="0" l="0" r="0" t="0"/>
          <a:stretch/>
        </p:blipFill>
        <p:spPr>
          <a:xfrm>
            <a:off x="228600" y="4819425"/>
            <a:ext cx="367492" cy="95475"/>
          </a:xfrm>
          <a:prstGeom prst="rect">
            <a:avLst/>
          </a:prstGeom>
          <a:noFill/>
          <a:ln>
            <a:noFill/>
          </a:ln>
        </p:spPr>
      </p:pic>
      <p:sp>
        <p:nvSpPr>
          <p:cNvPr id="984" name="Google Shape;984;p103"/>
          <p:cNvSpPr txBox="1"/>
          <p:nvPr>
            <p:ph idx="1" type="subTitle"/>
          </p:nvPr>
        </p:nvSpPr>
        <p:spPr>
          <a:xfrm>
            <a:off x="5022328" y="119913"/>
            <a:ext cx="3068100" cy="211800"/>
          </a:xfrm>
          <a:prstGeom prst="rect">
            <a:avLst/>
          </a:prstGeom>
          <a:noFill/>
          <a:ln>
            <a:noFill/>
          </a:ln>
        </p:spPr>
        <p:txBody>
          <a:bodyPr anchorCtr="0" anchor="t" bIns="91425" lIns="91425" spcFirstLastPara="1" rIns="91425" wrap="square" tIns="91425">
            <a:noAutofit/>
          </a:bodyPr>
          <a:lstStyle>
            <a:lvl1pPr lvl="0" algn="r">
              <a:spcBef>
                <a:spcPts val="0"/>
              </a:spcBef>
              <a:spcAft>
                <a:spcPts val="0"/>
              </a:spcAft>
              <a:buClr>
                <a:schemeClr val="dk2"/>
              </a:buClr>
              <a:buSzPts val="700"/>
              <a:buFont typeface="IBM Plex Mono"/>
              <a:buNone/>
              <a:defRPr sz="700">
                <a:solidFill>
                  <a:schemeClr val="dk2"/>
                </a:solidFill>
                <a:latin typeface="IBM Plex Mono"/>
                <a:ea typeface="IBM Plex Mono"/>
                <a:cs typeface="IBM Plex Mono"/>
                <a:sym typeface="IBM Plex Mono"/>
              </a:defRPr>
            </a:lvl1pPr>
            <a:lvl2pPr lvl="1"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2pPr>
            <a:lvl3pPr lvl="2"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3pPr>
            <a:lvl4pPr lvl="3"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4pPr>
            <a:lvl5pPr lvl="4"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5pPr>
            <a:lvl6pPr lvl="5"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6pPr>
            <a:lvl7pPr lvl="6"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7pPr>
            <a:lvl8pPr lvl="7"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8pPr>
            <a:lvl9pPr lvl="8" algn="r">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9pPr>
          </a:lstStyle>
          <a:p/>
        </p:txBody>
      </p:sp>
      <p:sp>
        <p:nvSpPr>
          <p:cNvPr id="985" name="Google Shape;985;p103"/>
          <p:cNvSpPr txBox="1"/>
          <p:nvPr/>
        </p:nvSpPr>
        <p:spPr>
          <a:xfrm>
            <a:off x="7518541" y="119911"/>
            <a:ext cx="1379700" cy="211800"/>
          </a:xfrm>
          <a:prstGeom prst="rect">
            <a:avLst/>
          </a:prstGeom>
          <a:noFill/>
          <a:ln>
            <a:noFill/>
          </a:ln>
        </p:spPr>
        <p:txBody>
          <a:bodyPr anchorCtr="0" anchor="t" bIns="91425" lIns="91425" spcFirstLastPara="1" rIns="91425" wrap="square" tIns="91425">
            <a:noAutofit/>
          </a:bodyPr>
          <a:lstStyle/>
          <a:p>
            <a:pPr indent="-44450" lvl="0" marL="0" marR="0" rtl="0" algn="r">
              <a:lnSpc>
                <a:spcPct val="100000"/>
              </a:lnSpc>
              <a:spcBef>
                <a:spcPts val="0"/>
              </a:spcBef>
              <a:spcAft>
                <a:spcPts val="0"/>
              </a:spcAft>
              <a:buClr>
                <a:schemeClr val="dk2"/>
              </a:buClr>
              <a:buSzPts val="700"/>
              <a:buFont typeface="IBM Plex Mono"/>
              <a:buNone/>
            </a:pPr>
            <a:r>
              <a:rPr lang="en" sz="700">
                <a:solidFill>
                  <a:schemeClr val="dk2"/>
                </a:solidFill>
                <a:latin typeface="IBM Plex Mono"/>
                <a:ea typeface="IBM Plex Mono"/>
                <a:cs typeface="IBM Plex Mono"/>
                <a:sym typeface="IBM Plex Mono"/>
              </a:rPr>
              <a:t>APOLLO.IO</a:t>
            </a:r>
            <a:endParaRPr sz="700">
              <a:solidFill>
                <a:schemeClr val="dk2"/>
              </a:solidFill>
              <a:latin typeface="IBM Plex Mono"/>
              <a:ea typeface="IBM Plex Mono"/>
              <a:cs typeface="IBM Plex Mono"/>
              <a:sym typeface="IBM Plex Mono"/>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head Only">
  <p:cSld name="TITLE_ONLY_1">
    <p:spTree>
      <p:nvGrpSpPr>
        <p:cNvPr id="986" name="Shape 986"/>
        <p:cNvGrpSpPr/>
        <p:nvPr/>
      </p:nvGrpSpPr>
      <p:grpSpPr>
        <a:xfrm>
          <a:off x="0" y="0"/>
          <a:ext cx="0" cy="0"/>
          <a:chOff x="0" y="0"/>
          <a:chExt cx="0" cy="0"/>
        </a:xfrm>
      </p:grpSpPr>
      <p:sp>
        <p:nvSpPr>
          <p:cNvPr id="987" name="Google Shape;987;p104"/>
          <p:cNvSpPr txBox="1"/>
          <p:nvPr>
            <p:ph type="title"/>
          </p:nvPr>
        </p:nvSpPr>
        <p:spPr>
          <a:xfrm>
            <a:off x="406575" y="445025"/>
            <a:ext cx="8331000" cy="572700"/>
          </a:xfrm>
          <a:prstGeom prst="rect">
            <a:avLst/>
          </a:prstGeom>
          <a:noFill/>
          <a:ln>
            <a:noFill/>
          </a:ln>
        </p:spPr>
        <p:txBody>
          <a:bodyPr anchorCtr="0" anchor="ctr" bIns="0" lIns="0" spcFirstLastPara="1" rIns="0" wrap="square" tIns="0">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988" name="Google Shape;988;p104"/>
          <p:cNvSpPr txBox="1"/>
          <p:nvPr>
            <p:ph idx="12" type="sldNum"/>
          </p:nvPr>
        </p:nvSpPr>
        <p:spPr>
          <a:xfrm>
            <a:off x="8475481" y="4672338"/>
            <a:ext cx="548700" cy="393600"/>
          </a:xfrm>
          <a:prstGeom prst="rect">
            <a:avLst/>
          </a:prstGeom>
          <a:noFill/>
          <a:ln>
            <a:noFill/>
          </a:ln>
        </p:spPr>
        <p:txBody>
          <a:bodyPr anchorCtr="0" anchor="ctr" bIns="91425" lIns="91425" spcFirstLastPara="1" rIns="91425" wrap="square" tIns="91425">
            <a:noAutofit/>
          </a:bodyPr>
          <a:lstStyle>
            <a:lvl1pPr lvl="0" algn="r">
              <a:buNone/>
              <a:defRPr b="1" sz="800">
                <a:solidFill>
                  <a:schemeClr val="dk1"/>
                </a:solidFill>
                <a:latin typeface="Caveat"/>
                <a:ea typeface="Caveat"/>
                <a:cs typeface="Caveat"/>
                <a:sym typeface="Caveat"/>
              </a:defRPr>
            </a:lvl1pPr>
            <a:lvl2pPr lvl="1" algn="r">
              <a:buNone/>
              <a:defRPr b="1" sz="800">
                <a:solidFill>
                  <a:schemeClr val="dk1"/>
                </a:solidFill>
                <a:latin typeface="Caveat"/>
                <a:ea typeface="Caveat"/>
                <a:cs typeface="Caveat"/>
                <a:sym typeface="Caveat"/>
              </a:defRPr>
            </a:lvl2pPr>
            <a:lvl3pPr lvl="2" algn="r">
              <a:buNone/>
              <a:defRPr b="1" sz="800">
                <a:solidFill>
                  <a:schemeClr val="dk1"/>
                </a:solidFill>
                <a:latin typeface="Caveat"/>
                <a:ea typeface="Caveat"/>
                <a:cs typeface="Caveat"/>
                <a:sym typeface="Caveat"/>
              </a:defRPr>
            </a:lvl3pPr>
            <a:lvl4pPr lvl="3" algn="r">
              <a:buNone/>
              <a:defRPr b="1" sz="800">
                <a:solidFill>
                  <a:schemeClr val="dk1"/>
                </a:solidFill>
                <a:latin typeface="Caveat"/>
                <a:ea typeface="Caveat"/>
                <a:cs typeface="Caveat"/>
                <a:sym typeface="Caveat"/>
              </a:defRPr>
            </a:lvl4pPr>
            <a:lvl5pPr lvl="4" algn="r">
              <a:buNone/>
              <a:defRPr b="1" sz="800">
                <a:solidFill>
                  <a:schemeClr val="dk1"/>
                </a:solidFill>
                <a:latin typeface="Caveat"/>
                <a:ea typeface="Caveat"/>
                <a:cs typeface="Caveat"/>
                <a:sym typeface="Caveat"/>
              </a:defRPr>
            </a:lvl5pPr>
            <a:lvl6pPr lvl="5" algn="r">
              <a:buNone/>
              <a:defRPr b="1" sz="800">
                <a:solidFill>
                  <a:schemeClr val="dk1"/>
                </a:solidFill>
                <a:latin typeface="Caveat"/>
                <a:ea typeface="Caveat"/>
                <a:cs typeface="Caveat"/>
                <a:sym typeface="Caveat"/>
              </a:defRPr>
            </a:lvl6pPr>
            <a:lvl7pPr lvl="6" algn="r">
              <a:buNone/>
              <a:defRPr b="1" sz="800">
                <a:solidFill>
                  <a:schemeClr val="dk1"/>
                </a:solidFill>
                <a:latin typeface="Caveat"/>
                <a:ea typeface="Caveat"/>
                <a:cs typeface="Caveat"/>
                <a:sym typeface="Caveat"/>
              </a:defRPr>
            </a:lvl7pPr>
            <a:lvl8pPr lvl="7" algn="r">
              <a:buNone/>
              <a:defRPr b="1" sz="800">
                <a:solidFill>
                  <a:schemeClr val="dk1"/>
                </a:solidFill>
                <a:latin typeface="Caveat"/>
                <a:ea typeface="Caveat"/>
                <a:cs typeface="Caveat"/>
                <a:sym typeface="Caveat"/>
              </a:defRPr>
            </a:lvl8pPr>
            <a:lvl9pPr lvl="8" algn="r">
              <a:buNone/>
              <a:defRPr b="1" sz="800">
                <a:solidFill>
                  <a:schemeClr val="dk1"/>
                </a:solidFill>
                <a:latin typeface="Caveat"/>
                <a:ea typeface="Caveat"/>
                <a:cs typeface="Caveat"/>
                <a:sym typeface="Caveat"/>
              </a:defRPr>
            </a:lvl9pPr>
          </a:lstStyle>
          <a:p>
            <a:pPr indent="0" lvl="0" marL="0" rtl="0" algn="r">
              <a:spcBef>
                <a:spcPts val="0"/>
              </a:spcBef>
              <a:spcAft>
                <a:spcPts val="0"/>
              </a:spcAft>
              <a:buNone/>
            </a:pPr>
            <a:fld id="{00000000-1234-1234-1234-123412341234}" type="slidenum">
              <a:rPr lang="en"/>
              <a:t>‹#›</a:t>
            </a:fld>
            <a:endParaRPr/>
          </a:p>
        </p:txBody>
      </p:sp>
      <p:sp>
        <p:nvSpPr>
          <p:cNvPr id="989" name="Google Shape;989;p104"/>
          <p:cNvSpPr txBox="1"/>
          <p:nvPr>
            <p:ph idx="1" type="subTitle"/>
          </p:nvPr>
        </p:nvSpPr>
        <p:spPr>
          <a:xfrm>
            <a:off x="406575" y="952888"/>
            <a:ext cx="8425800" cy="303300"/>
          </a:xfrm>
          <a:prstGeom prst="rect">
            <a:avLst/>
          </a:prstGeom>
          <a:noFill/>
          <a:ln>
            <a:noFill/>
          </a:ln>
        </p:spPr>
        <p:txBody>
          <a:bodyPr anchorCtr="0" anchor="ctr" bIns="0" lIns="0" spcFirstLastPara="1" rIns="0" wrap="square" tIns="0">
            <a:noAutofit/>
          </a:bodyPr>
          <a:lstStyle>
            <a:lvl1pPr lvl="0">
              <a:lnSpc>
                <a:spcPct val="100000"/>
              </a:lnSpc>
              <a:spcBef>
                <a:spcPts val="0"/>
              </a:spcBef>
              <a:spcAft>
                <a:spcPts val="0"/>
              </a:spcAft>
              <a:buSzPts val="1600"/>
              <a:buFont typeface="Poppins SemiBold"/>
              <a:buNone/>
              <a:defRPr sz="1600">
                <a:latin typeface="Poppins SemiBold"/>
                <a:ea typeface="Poppins SemiBold"/>
                <a:cs typeface="Poppins SemiBold"/>
                <a:sym typeface="Poppins SemiBold"/>
              </a:defRPr>
            </a:lvl1pPr>
            <a:lvl2pPr lvl="1">
              <a:lnSpc>
                <a:spcPct val="100000"/>
              </a:lnSpc>
              <a:spcBef>
                <a:spcPts val="0"/>
              </a:spcBef>
              <a:spcAft>
                <a:spcPts val="0"/>
              </a:spcAft>
              <a:buSzPts val="2500"/>
              <a:buNone/>
              <a:defRPr sz="2500"/>
            </a:lvl2pPr>
            <a:lvl3pPr lvl="2">
              <a:lnSpc>
                <a:spcPct val="100000"/>
              </a:lnSpc>
              <a:spcBef>
                <a:spcPts val="0"/>
              </a:spcBef>
              <a:spcAft>
                <a:spcPts val="0"/>
              </a:spcAft>
              <a:buSzPts val="2500"/>
              <a:buNone/>
              <a:defRPr sz="2500"/>
            </a:lvl3pPr>
            <a:lvl4pPr lvl="3">
              <a:lnSpc>
                <a:spcPct val="100000"/>
              </a:lnSpc>
              <a:spcBef>
                <a:spcPts val="0"/>
              </a:spcBef>
              <a:spcAft>
                <a:spcPts val="0"/>
              </a:spcAft>
              <a:buSzPts val="2500"/>
              <a:buNone/>
              <a:defRPr sz="2500"/>
            </a:lvl4pPr>
            <a:lvl5pPr lvl="4">
              <a:lnSpc>
                <a:spcPct val="100000"/>
              </a:lnSpc>
              <a:spcBef>
                <a:spcPts val="0"/>
              </a:spcBef>
              <a:spcAft>
                <a:spcPts val="0"/>
              </a:spcAft>
              <a:buSzPts val="2500"/>
              <a:buNone/>
              <a:defRPr sz="2500"/>
            </a:lvl5pPr>
            <a:lvl6pPr lvl="5">
              <a:lnSpc>
                <a:spcPct val="100000"/>
              </a:lnSpc>
              <a:spcBef>
                <a:spcPts val="0"/>
              </a:spcBef>
              <a:spcAft>
                <a:spcPts val="0"/>
              </a:spcAft>
              <a:buSzPts val="2500"/>
              <a:buNone/>
              <a:defRPr sz="2500"/>
            </a:lvl6pPr>
            <a:lvl7pPr lvl="6">
              <a:lnSpc>
                <a:spcPct val="100000"/>
              </a:lnSpc>
              <a:spcBef>
                <a:spcPts val="0"/>
              </a:spcBef>
              <a:spcAft>
                <a:spcPts val="0"/>
              </a:spcAft>
              <a:buSzPts val="2500"/>
              <a:buNone/>
              <a:defRPr sz="2500"/>
            </a:lvl7pPr>
            <a:lvl8pPr lvl="7">
              <a:lnSpc>
                <a:spcPct val="100000"/>
              </a:lnSpc>
              <a:spcBef>
                <a:spcPts val="0"/>
              </a:spcBef>
              <a:spcAft>
                <a:spcPts val="0"/>
              </a:spcAft>
              <a:buSzPts val="2500"/>
              <a:buNone/>
              <a:defRPr sz="2500"/>
            </a:lvl8pPr>
            <a:lvl9pPr lvl="8">
              <a:lnSpc>
                <a:spcPct val="100000"/>
              </a:lnSpc>
              <a:spcBef>
                <a:spcPts val="0"/>
              </a:spcBef>
              <a:spcAft>
                <a:spcPts val="0"/>
              </a:spcAft>
              <a:buSzPts val="2500"/>
              <a:buNone/>
              <a:defRPr sz="25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Iris">
  <p:cSld name="CUSTOM_3">
    <p:bg>
      <p:bgPr>
        <a:solidFill>
          <a:schemeClr val="accent1"/>
        </a:solidFill>
      </p:bgPr>
    </p:bg>
    <p:spTree>
      <p:nvGrpSpPr>
        <p:cNvPr id="63" name="Shape 63"/>
        <p:cNvGrpSpPr/>
        <p:nvPr/>
      </p:nvGrpSpPr>
      <p:grpSpPr>
        <a:xfrm>
          <a:off x="0" y="0"/>
          <a:ext cx="0" cy="0"/>
          <a:chOff x="0" y="0"/>
          <a:chExt cx="0" cy="0"/>
        </a:xfrm>
      </p:grpSpPr>
      <p:sp>
        <p:nvSpPr>
          <p:cNvPr id="64" name="Google Shape;64;p12"/>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65" name="Google Shape;65;p12"/>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sp>
        <p:nvSpPr>
          <p:cNvPr id="66" name="Google Shape;66;p12"/>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67" name="Google Shape;67;p1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8" name="Google Shape;68;p12"/>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Rust 1">
  <p:cSld name="CUSTOM_3_1">
    <p:bg>
      <p:bgPr>
        <a:solidFill>
          <a:schemeClr val="accent2"/>
        </a:solidFill>
      </p:bgPr>
    </p:bg>
    <p:spTree>
      <p:nvGrpSpPr>
        <p:cNvPr id="69" name="Shape 69"/>
        <p:cNvGrpSpPr/>
        <p:nvPr/>
      </p:nvGrpSpPr>
      <p:grpSpPr>
        <a:xfrm>
          <a:off x="0" y="0"/>
          <a:ext cx="0" cy="0"/>
          <a:chOff x="0" y="0"/>
          <a:chExt cx="0" cy="0"/>
        </a:xfrm>
      </p:grpSpPr>
      <p:sp>
        <p:nvSpPr>
          <p:cNvPr id="70" name="Google Shape;70;p13"/>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71" name="Google Shape;71;p13"/>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sp>
        <p:nvSpPr>
          <p:cNvPr id="72" name="Google Shape;72;p1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73" name="Google Shape;73;p1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4" name="Google Shape;74;p13"/>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Rust 2">
  <p:cSld name="CUSTOM_3_1_1">
    <p:bg>
      <p:bgPr>
        <a:solidFill>
          <a:schemeClr val="accent3"/>
        </a:solidFill>
      </p:bgPr>
    </p:bg>
    <p:spTree>
      <p:nvGrpSpPr>
        <p:cNvPr id="75" name="Shape 75"/>
        <p:cNvGrpSpPr/>
        <p:nvPr/>
      </p:nvGrpSpPr>
      <p:grpSpPr>
        <a:xfrm>
          <a:off x="0" y="0"/>
          <a:ext cx="0" cy="0"/>
          <a:chOff x="0" y="0"/>
          <a:chExt cx="0" cy="0"/>
        </a:xfrm>
      </p:grpSpPr>
      <p:sp>
        <p:nvSpPr>
          <p:cNvPr id="76" name="Google Shape;76;p14"/>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77" name="Google Shape;77;p14"/>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pic>
        <p:nvPicPr>
          <p:cNvPr id="78" name="Google Shape;78;p1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9" name="Google Shape;79;p14"/>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0" name="Google Shape;80;p14"/>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Ocean">
  <p:cSld name="CUSTOM_3_1_1_1">
    <p:bg>
      <p:bgPr>
        <a:solidFill>
          <a:schemeClr val="accent5"/>
        </a:solidFill>
      </p:bgPr>
    </p:bg>
    <p:spTree>
      <p:nvGrpSpPr>
        <p:cNvPr id="81" name="Shape 81"/>
        <p:cNvGrpSpPr/>
        <p:nvPr/>
      </p:nvGrpSpPr>
      <p:grpSpPr>
        <a:xfrm>
          <a:off x="0" y="0"/>
          <a:ext cx="0" cy="0"/>
          <a:chOff x="0" y="0"/>
          <a:chExt cx="0" cy="0"/>
        </a:xfrm>
      </p:grpSpPr>
      <p:sp>
        <p:nvSpPr>
          <p:cNvPr id="82" name="Google Shape;82;p15"/>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83" name="Google Shape;83;p15"/>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pic>
        <p:nvPicPr>
          <p:cNvPr id="84" name="Google Shape;84;p15"/>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5" name="Google Shape;85;p15"/>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6" name="Google Shape;86;p15"/>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Sunbeam">
  <p:cSld name="CUSTOM_3_1_1_1_1">
    <p:bg>
      <p:bgPr>
        <a:solidFill>
          <a:schemeClr val="accent6"/>
        </a:solidFill>
      </p:bgPr>
    </p:bg>
    <p:spTree>
      <p:nvGrpSpPr>
        <p:cNvPr id="87" name="Shape 87"/>
        <p:cNvGrpSpPr/>
        <p:nvPr/>
      </p:nvGrpSpPr>
      <p:grpSpPr>
        <a:xfrm>
          <a:off x="0" y="0"/>
          <a:ext cx="0" cy="0"/>
          <a:chOff x="0" y="0"/>
          <a:chExt cx="0" cy="0"/>
        </a:xfrm>
      </p:grpSpPr>
      <p:sp>
        <p:nvSpPr>
          <p:cNvPr id="88" name="Google Shape;88;p16"/>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89" name="Google Shape;89;p16"/>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sp>
        <p:nvSpPr>
          <p:cNvPr id="90" name="Google Shape;90;p16"/>
          <p:cNvSpPr txBox="1"/>
          <p:nvPr>
            <p:ph idx="12" type="sldNum"/>
          </p:nvPr>
        </p:nvSpPr>
        <p:spPr>
          <a:xfrm>
            <a:off x="8651227"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91" name="Google Shape;91;p16"/>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2" name="Google Shape;92;p16"/>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p:cSld name="CUSTOM_4">
    <p:bg>
      <p:bgPr>
        <a:solidFill>
          <a:schemeClr val="lt1"/>
        </a:solidFill>
      </p:bgPr>
    </p:bg>
    <p:spTree>
      <p:nvGrpSpPr>
        <p:cNvPr id="93" name="Shape 93"/>
        <p:cNvGrpSpPr/>
        <p:nvPr/>
      </p:nvGrpSpPr>
      <p:grpSpPr>
        <a:xfrm>
          <a:off x="0" y="0"/>
          <a:ext cx="0" cy="0"/>
          <a:chOff x="0" y="0"/>
          <a:chExt cx="0" cy="0"/>
        </a:xfrm>
      </p:grpSpPr>
      <p:sp>
        <p:nvSpPr>
          <p:cNvPr id="94" name="Google Shape;94;p17"/>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1pPr>
            <a:lvl2pPr lvl="1">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2pPr>
            <a:lvl3pPr lvl="2">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3pPr>
            <a:lvl4pPr lvl="3">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4pPr>
            <a:lvl5pPr lvl="4">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5pPr>
            <a:lvl6pPr lvl="5">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6pPr>
            <a:lvl7pPr lvl="6">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7pPr>
            <a:lvl8pPr lvl="7">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8pPr>
            <a:lvl9pPr lvl="8">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9pPr>
          </a:lstStyle>
          <a:p/>
        </p:txBody>
      </p:sp>
      <p:pic>
        <p:nvPicPr>
          <p:cNvPr id="95" name="Google Shape;95;p17"/>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6" name="Google Shape;96;p17"/>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700"/>
              <a:buFont typeface="IBM Plex Mono"/>
              <a:buNone/>
              <a:defRPr sz="700">
                <a:solidFill>
                  <a:schemeClr val="dk1"/>
                </a:solidFill>
                <a:latin typeface="IBM Plex Mono"/>
                <a:ea typeface="IBM Plex Mono"/>
                <a:cs typeface="IBM Plex Mono"/>
                <a:sym typeface="IBM Plex Mono"/>
              </a:defRPr>
            </a:lvl1pPr>
            <a:lvl2pPr lvl="1">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2pPr>
            <a:lvl3pPr lvl="2">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3pPr>
            <a:lvl4pPr lvl="3">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4pPr>
            <a:lvl5pPr lvl="4">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5pPr>
            <a:lvl6pPr lvl="5">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6pPr>
            <a:lvl7pPr lvl="6">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7pPr>
            <a:lvl8pPr lvl="7">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8pPr>
            <a:lvl9pPr lvl="8">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9pPr>
          </a:lstStyle>
          <a:p/>
        </p:txBody>
      </p:sp>
      <p:sp>
        <p:nvSpPr>
          <p:cNvPr id="97" name="Google Shape;97;p17"/>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3">
  <p:cSld name="CUSTOM_4_3">
    <p:bg>
      <p:bgPr>
        <a:solidFill>
          <a:schemeClr val="lt1"/>
        </a:solidFill>
      </p:bgPr>
    </p:bg>
    <p:spTree>
      <p:nvGrpSpPr>
        <p:cNvPr id="98" name="Shape 98"/>
        <p:cNvGrpSpPr/>
        <p:nvPr/>
      </p:nvGrpSpPr>
      <p:grpSpPr>
        <a:xfrm>
          <a:off x="0" y="0"/>
          <a:ext cx="0" cy="0"/>
          <a:chOff x="0" y="0"/>
          <a:chExt cx="0" cy="0"/>
        </a:xfrm>
      </p:grpSpPr>
      <p:sp>
        <p:nvSpPr>
          <p:cNvPr id="99" name="Google Shape;99;p18"/>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1pPr>
            <a:lvl2pPr lvl="1">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2pPr>
            <a:lvl3pPr lvl="2">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3pPr>
            <a:lvl4pPr lvl="3">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4pPr>
            <a:lvl5pPr lvl="4">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5pPr>
            <a:lvl6pPr lvl="5">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6pPr>
            <a:lvl7pPr lvl="6">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7pPr>
            <a:lvl8pPr lvl="7">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8pPr>
            <a:lvl9pPr lvl="8">
              <a:lnSpc>
                <a:spcPct val="80000"/>
              </a:lnSpc>
              <a:spcBef>
                <a:spcPts val="0"/>
              </a:spcBef>
              <a:spcAft>
                <a:spcPts val="0"/>
              </a:spcAft>
              <a:buClr>
                <a:schemeClr val="dk1"/>
              </a:buClr>
              <a:buSzPts val="1600"/>
              <a:buFont typeface="DM Sans SemiBold"/>
              <a:buNone/>
              <a:defRPr sz="1600">
                <a:solidFill>
                  <a:schemeClr val="dk1"/>
                </a:solidFill>
                <a:latin typeface="DM Sans SemiBold"/>
                <a:ea typeface="DM Sans SemiBold"/>
                <a:cs typeface="DM Sans SemiBold"/>
                <a:sym typeface="DM Sans SemiBold"/>
              </a:defRPr>
            </a:lvl9pPr>
          </a:lstStyle>
          <a:p/>
        </p:txBody>
      </p:sp>
      <p:pic>
        <p:nvPicPr>
          <p:cNvPr id="100" name="Google Shape;100;p18"/>
          <p:cNvPicPr preferRelativeResize="0"/>
          <p:nvPr/>
        </p:nvPicPr>
        <p:blipFill>
          <a:blip r:embed="rId2">
            <a:alphaModFix/>
          </a:blip>
          <a:stretch>
            <a:fillRect/>
          </a:stretch>
        </p:blipFill>
        <p:spPr>
          <a:xfrm>
            <a:off x="8433400" y="4827563"/>
            <a:ext cx="367701" cy="95475"/>
          </a:xfrm>
          <a:prstGeom prst="rect">
            <a:avLst/>
          </a:prstGeom>
          <a:noFill/>
          <a:ln>
            <a:noFill/>
          </a:ln>
        </p:spPr>
      </p:pic>
      <p:sp>
        <p:nvSpPr>
          <p:cNvPr id="101" name="Google Shape;101;p18"/>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700"/>
              <a:buFont typeface="IBM Plex Mono"/>
              <a:buNone/>
              <a:defRPr sz="700">
                <a:solidFill>
                  <a:schemeClr val="dk1"/>
                </a:solidFill>
                <a:latin typeface="IBM Plex Mono"/>
                <a:ea typeface="IBM Plex Mono"/>
                <a:cs typeface="IBM Plex Mono"/>
                <a:sym typeface="IBM Plex Mono"/>
              </a:defRPr>
            </a:lvl1pPr>
            <a:lvl2pPr lvl="1">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2pPr>
            <a:lvl3pPr lvl="2">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3pPr>
            <a:lvl4pPr lvl="3">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4pPr>
            <a:lvl5pPr lvl="4">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5pPr>
            <a:lvl6pPr lvl="5">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6pPr>
            <a:lvl7pPr lvl="6">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7pPr>
            <a:lvl8pPr lvl="7">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8pPr>
            <a:lvl9pPr lvl="8">
              <a:spcBef>
                <a:spcPts val="0"/>
              </a:spcBef>
              <a:spcAft>
                <a:spcPts val="0"/>
              </a:spcAft>
              <a:buClr>
                <a:schemeClr val="dk1"/>
              </a:buClr>
              <a:buSzPts val="500"/>
              <a:buFont typeface="IBM Plex Mono"/>
              <a:buNone/>
              <a:defRPr sz="500">
                <a:solidFill>
                  <a:schemeClr val="dk1"/>
                </a:solidFill>
                <a:latin typeface="IBM Plex Mono"/>
                <a:ea typeface="IBM Plex Mono"/>
                <a:cs typeface="IBM Plex Mono"/>
                <a:sym typeface="IBM Plex Mono"/>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2">
  <p:cSld name="CUSTOM_4_2">
    <p:bg>
      <p:bgPr>
        <a:solidFill>
          <a:srgbClr val="3F3653"/>
        </a:solidFill>
      </p:bgPr>
    </p:bg>
    <p:spTree>
      <p:nvGrpSpPr>
        <p:cNvPr id="102" name="Shape 102"/>
        <p:cNvGrpSpPr/>
        <p:nvPr/>
      </p:nvGrpSpPr>
      <p:grpSpPr>
        <a:xfrm>
          <a:off x="0" y="0"/>
          <a:ext cx="0" cy="0"/>
          <a:chOff x="0" y="0"/>
          <a:chExt cx="0" cy="0"/>
        </a:xfrm>
      </p:grpSpPr>
      <p:sp>
        <p:nvSpPr>
          <p:cNvPr id="103" name="Google Shape;103;p19"/>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1pPr>
            <a:lvl2pPr lvl="1">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2pPr>
            <a:lvl3pPr lvl="2">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3pPr>
            <a:lvl4pPr lvl="3">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4pPr>
            <a:lvl5pPr lvl="4">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5pPr>
            <a:lvl6pPr lvl="5">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6pPr>
            <a:lvl7pPr lvl="6">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7pPr>
            <a:lvl8pPr lvl="7">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8pPr>
            <a:lvl9pPr lvl="8">
              <a:lnSpc>
                <a:spcPct val="80000"/>
              </a:lnSpc>
              <a:spcBef>
                <a:spcPts val="0"/>
              </a:spcBef>
              <a:spcAft>
                <a:spcPts val="0"/>
              </a:spcAft>
              <a:buClr>
                <a:schemeClr val="accent1"/>
              </a:buClr>
              <a:buSzPts val="1600"/>
              <a:buFont typeface="DM Sans SemiBold"/>
              <a:buNone/>
              <a:defRPr sz="1600">
                <a:solidFill>
                  <a:schemeClr val="accent1"/>
                </a:solidFill>
                <a:latin typeface="DM Sans SemiBold"/>
                <a:ea typeface="DM Sans SemiBold"/>
                <a:cs typeface="DM Sans SemiBold"/>
                <a:sym typeface="DM Sans SemiBold"/>
              </a:defRPr>
            </a:lvl9pPr>
          </a:lstStyle>
          <a:p/>
        </p:txBody>
      </p:sp>
      <p:pic>
        <p:nvPicPr>
          <p:cNvPr id="104" name="Google Shape;104;p19" title="Type=Apollo 2.0, Style=Sunbeam White, Size=Large.png"/>
          <p:cNvPicPr preferRelativeResize="0"/>
          <p:nvPr/>
        </p:nvPicPr>
        <p:blipFill rotWithShape="1">
          <a:blip r:embed="rId2">
            <a:alphaModFix/>
          </a:blip>
          <a:srcRect b="671" l="0" r="0" t="661"/>
          <a:stretch/>
        </p:blipFill>
        <p:spPr>
          <a:xfrm>
            <a:off x="8433400" y="228600"/>
            <a:ext cx="367701" cy="95475"/>
          </a:xfrm>
          <a:prstGeom prst="rect">
            <a:avLst/>
          </a:prstGeom>
          <a:noFill/>
          <a:ln>
            <a:noFill/>
          </a:ln>
        </p:spPr>
      </p:pic>
      <p:sp>
        <p:nvSpPr>
          <p:cNvPr id="105" name="Google Shape;105;p19"/>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700"/>
              <a:buFont typeface="IBM Plex Mono"/>
              <a:buNone/>
              <a:defRPr sz="700">
                <a:solidFill>
                  <a:schemeClr val="lt1"/>
                </a:solidFill>
                <a:latin typeface="IBM Plex Mono"/>
                <a:ea typeface="IBM Plex Mono"/>
                <a:cs typeface="IBM Plex Mono"/>
                <a:sym typeface="IBM Plex Mono"/>
              </a:defRPr>
            </a:lvl1pPr>
            <a:lvl2pPr lvl="1">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2pPr>
            <a:lvl3pPr lvl="2">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3pPr>
            <a:lvl4pPr lvl="3">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4pPr>
            <a:lvl5pPr lvl="4">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5pPr>
            <a:lvl6pPr lvl="5">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6pPr>
            <a:lvl7pPr lvl="6">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7pPr>
            <a:lvl8pPr lvl="7">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8pPr>
            <a:lvl9pPr lvl="8">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dea + 6 Star Bullets">
  <p:cSld name="CUSTOM_1_3">
    <p:bg>
      <p:bgPr>
        <a:solidFill>
          <a:schemeClr val="lt1"/>
        </a:solidFill>
      </p:bgPr>
    </p:bg>
    <p:spTree>
      <p:nvGrpSpPr>
        <p:cNvPr id="106" name="Shape 106"/>
        <p:cNvGrpSpPr/>
        <p:nvPr/>
      </p:nvGrpSpPr>
      <p:grpSpPr>
        <a:xfrm>
          <a:off x="0" y="0"/>
          <a:ext cx="0" cy="0"/>
          <a:chOff x="0" y="0"/>
          <a:chExt cx="0" cy="0"/>
        </a:xfrm>
      </p:grpSpPr>
      <p:sp>
        <p:nvSpPr>
          <p:cNvPr id="107" name="Google Shape;107;p20"/>
          <p:cNvSpPr txBox="1"/>
          <p:nvPr>
            <p:ph type="title"/>
          </p:nvPr>
        </p:nvSpPr>
        <p:spPr>
          <a:xfrm>
            <a:off x="245475" y="804775"/>
            <a:ext cx="6384000" cy="12525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sp>
        <p:nvSpPr>
          <p:cNvPr id="108" name="Google Shape;108;p20"/>
          <p:cNvSpPr txBox="1"/>
          <p:nvPr>
            <p:ph idx="1" type="subTitle"/>
          </p:nvPr>
        </p:nvSpPr>
        <p:spPr>
          <a:xfrm>
            <a:off x="534950" y="24074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09" name="Google Shape;109;p20"/>
          <p:cNvPicPr preferRelativeResize="0"/>
          <p:nvPr/>
        </p:nvPicPr>
        <p:blipFill rotWithShape="1">
          <a:blip r:embed="rId2">
            <a:alphaModFix/>
          </a:blip>
          <a:srcRect b="0" l="0" r="73298" t="0"/>
          <a:stretch/>
        </p:blipFill>
        <p:spPr>
          <a:xfrm>
            <a:off x="342900" y="2516425"/>
            <a:ext cx="192050" cy="186825"/>
          </a:xfrm>
          <a:prstGeom prst="rect">
            <a:avLst/>
          </a:prstGeom>
          <a:noFill/>
          <a:ln>
            <a:noFill/>
          </a:ln>
        </p:spPr>
      </p:pic>
      <p:sp>
        <p:nvSpPr>
          <p:cNvPr id="110" name="Google Shape;110;p20"/>
          <p:cNvSpPr txBox="1"/>
          <p:nvPr>
            <p:ph idx="2" type="subTitle"/>
          </p:nvPr>
        </p:nvSpPr>
        <p:spPr>
          <a:xfrm>
            <a:off x="534950" y="32171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11" name="Google Shape;111;p20"/>
          <p:cNvPicPr preferRelativeResize="0"/>
          <p:nvPr/>
        </p:nvPicPr>
        <p:blipFill rotWithShape="1">
          <a:blip r:embed="rId2">
            <a:alphaModFix/>
          </a:blip>
          <a:srcRect b="0" l="0" r="73298" t="0"/>
          <a:stretch/>
        </p:blipFill>
        <p:spPr>
          <a:xfrm>
            <a:off x="342900" y="3326125"/>
            <a:ext cx="192050" cy="186825"/>
          </a:xfrm>
          <a:prstGeom prst="rect">
            <a:avLst/>
          </a:prstGeom>
          <a:noFill/>
          <a:ln>
            <a:noFill/>
          </a:ln>
        </p:spPr>
      </p:pic>
      <p:sp>
        <p:nvSpPr>
          <p:cNvPr id="112" name="Google Shape;112;p20"/>
          <p:cNvSpPr txBox="1"/>
          <p:nvPr>
            <p:ph idx="3" type="subTitle"/>
          </p:nvPr>
        </p:nvSpPr>
        <p:spPr>
          <a:xfrm>
            <a:off x="534950" y="40268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13" name="Google Shape;113;p20"/>
          <p:cNvPicPr preferRelativeResize="0"/>
          <p:nvPr/>
        </p:nvPicPr>
        <p:blipFill rotWithShape="1">
          <a:blip r:embed="rId2">
            <a:alphaModFix/>
          </a:blip>
          <a:srcRect b="0" l="0" r="73298" t="0"/>
          <a:stretch/>
        </p:blipFill>
        <p:spPr>
          <a:xfrm>
            <a:off x="342900" y="4135825"/>
            <a:ext cx="192050" cy="186825"/>
          </a:xfrm>
          <a:prstGeom prst="rect">
            <a:avLst/>
          </a:prstGeom>
          <a:noFill/>
          <a:ln>
            <a:noFill/>
          </a:ln>
        </p:spPr>
      </p:pic>
      <p:sp>
        <p:nvSpPr>
          <p:cNvPr id="114" name="Google Shape;114;p20"/>
          <p:cNvSpPr txBox="1"/>
          <p:nvPr>
            <p:ph idx="4" type="subTitle"/>
          </p:nvPr>
        </p:nvSpPr>
        <p:spPr>
          <a:xfrm>
            <a:off x="4992650" y="24074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15" name="Google Shape;115;p20"/>
          <p:cNvPicPr preferRelativeResize="0"/>
          <p:nvPr/>
        </p:nvPicPr>
        <p:blipFill rotWithShape="1">
          <a:blip r:embed="rId2">
            <a:alphaModFix/>
          </a:blip>
          <a:srcRect b="0" l="0" r="73298" t="0"/>
          <a:stretch/>
        </p:blipFill>
        <p:spPr>
          <a:xfrm>
            <a:off x="4800600" y="2516425"/>
            <a:ext cx="192050" cy="186825"/>
          </a:xfrm>
          <a:prstGeom prst="rect">
            <a:avLst/>
          </a:prstGeom>
          <a:noFill/>
          <a:ln>
            <a:noFill/>
          </a:ln>
        </p:spPr>
      </p:pic>
      <p:sp>
        <p:nvSpPr>
          <p:cNvPr id="116" name="Google Shape;116;p20"/>
          <p:cNvSpPr txBox="1"/>
          <p:nvPr>
            <p:ph idx="5" type="subTitle"/>
          </p:nvPr>
        </p:nvSpPr>
        <p:spPr>
          <a:xfrm>
            <a:off x="4992650" y="32171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17" name="Google Shape;117;p20"/>
          <p:cNvPicPr preferRelativeResize="0"/>
          <p:nvPr/>
        </p:nvPicPr>
        <p:blipFill rotWithShape="1">
          <a:blip r:embed="rId2">
            <a:alphaModFix/>
          </a:blip>
          <a:srcRect b="0" l="0" r="73298" t="0"/>
          <a:stretch/>
        </p:blipFill>
        <p:spPr>
          <a:xfrm>
            <a:off x="4800600" y="3326125"/>
            <a:ext cx="192050" cy="186825"/>
          </a:xfrm>
          <a:prstGeom prst="rect">
            <a:avLst/>
          </a:prstGeom>
          <a:noFill/>
          <a:ln>
            <a:noFill/>
          </a:ln>
        </p:spPr>
      </p:pic>
      <p:sp>
        <p:nvSpPr>
          <p:cNvPr id="118" name="Google Shape;118;p20"/>
          <p:cNvSpPr txBox="1"/>
          <p:nvPr>
            <p:ph idx="6" type="subTitle"/>
          </p:nvPr>
        </p:nvSpPr>
        <p:spPr>
          <a:xfrm>
            <a:off x="4992650" y="40268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19" name="Google Shape;119;p20"/>
          <p:cNvPicPr preferRelativeResize="0"/>
          <p:nvPr/>
        </p:nvPicPr>
        <p:blipFill rotWithShape="1">
          <a:blip r:embed="rId2">
            <a:alphaModFix/>
          </a:blip>
          <a:srcRect b="0" l="0" r="73298" t="0"/>
          <a:stretch/>
        </p:blipFill>
        <p:spPr>
          <a:xfrm>
            <a:off x="4800600" y="4135825"/>
            <a:ext cx="192050" cy="186825"/>
          </a:xfrm>
          <a:prstGeom prst="rect">
            <a:avLst/>
          </a:prstGeom>
          <a:noFill/>
          <a:ln>
            <a:noFill/>
          </a:ln>
        </p:spPr>
      </p:pic>
      <p:pic>
        <p:nvPicPr>
          <p:cNvPr id="120" name="Google Shape;120;p20"/>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121" name="Google Shape;121;p20"/>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22" name="Google Shape;122;p20"/>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pic>
        <p:nvPicPr>
          <p:cNvPr id="9" name="Google Shape;9;p3"/>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10" name="Google Shape;10;p3"/>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1" name="Google Shape;11;p3"/>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12" name="Google Shape;12;p3"/>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13" name="Google Shape;13;p3"/>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dea + Bullets — Flexible">
  <p:cSld name="CUSTOM_1_3_1">
    <p:bg>
      <p:bgPr>
        <a:solidFill>
          <a:schemeClr val="lt1"/>
        </a:solidFill>
      </p:bgPr>
    </p:bg>
    <p:spTree>
      <p:nvGrpSpPr>
        <p:cNvPr id="123" name="Shape 123"/>
        <p:cNvGrpSpPr/>
        <p:nvPr/>
      </p:nvGrpSpPr>
      <p:grpSpPr>
        <a:xfrm>
          <a:off x="0" y="0"/>
          <a:ext cx="0" cy="0"/>
          <a:chOff x="0" y="0"/>
          <a:chExt cx="0" cy="0"/>
        </a:xfrm>
      </p:grpSpPr>
      <p:sp>
        <p:nvSpPr>
          <p:cNvPr id="124" name="Google Shape;124;p21"/>
          <p:cNvSpPr txBox="1"/>
          <p:nvPr>
            <p:ph type="title"/>
          </p:nvPr>
        </p:nvSpPr>
        <p:spPr>
          <a:xfrm>
            <a:off x="245475" y="804775"/>
            <a:ext cx="6384000" cy="12525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sp>
        <p:nvSpPr>
          <p:cNvPr id="125" name="Google Shape;125;p21"/>
          <p:cNvSpPr txBox="1"/>
          <p:nvPr>
            <p:ph idx="1" type="subTitle"/>
          </p:nvPr>
        </p:nvSpPr>
        <p:spPr>
          <a:xfrm>
            <a:off x="534950" y="24074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126" name="Google Shape;126;p21"/>
          <p:cNvSpPr txBox="1"/>
          <p:nvPr>
            <p:ph idx="2" type="subTitle"/>
          </p:nvPr>
        </p:nvSpPr>
        <p:spPr>
          <a:xfrm>
            <a:off x="534950" y="32171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127" name="Google Shape;127;p21"/>
          <p:cNvSpPr txBox="1"/>
          <p:nvPr>
            <p:ph idx="3" type="subTitle"/>
          </p:nvPr>
        </p:nvSpPr>
        <p:spPr>
          <a:xfrm>
            <a:off x="534950" y="40268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128" name="Google Shape;128;p21"/>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129" name="Google Shape;129;p21"/>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30" name="Google Shape;130;p2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CUSTOM_9">
    <p:bg>
      <p:bgPr>
        <a:solidFill>
          <a:schemeClr val="lt1"/>
        </a:solidFill>
      </p:bgPr>
    </p:bg>
    <p:spTree>
      <p:nvGrpSpPr>
        <p:cNvPr id="131" name="Shape 131"/>
        <p:cNvGrpSpPr/>
        <p:nvPr/>
      </p:nvGrpSpPr>
      <p:grpSpPr>
        <a:xfrm>
          <a:off x="0" y="0"/>
          <a:ext cx="0" cy="0"/>
          <a:chOff x="0" y="0"/>
          <a:chExt cx="0" cy="0"/>
        </a:xfrm>
      </p:grpSpPr>
      <p:sp>
        <p:nvSpPr>
          <p:cNvPr id="132" name="Google Shape;132;p22"/>
          <p:cNvSpPr/>
          <p:nvPr>
            <p:ph idx="2" type="pic"/>
          </p:nvPr>
        </p:nvSpPr>
        <p:spPr>
          <a:xfrm>
            <a:off x="240525" y="432950"/>
            <a:ext cx="8674800" cy="4253400"/>
          </a:xfrm>
          <a:prstGeom prst="roundRect">
            <a:avLst>
              <a:gd fmla="val 1131" name="adj"/>
            </a:avLst>
          </a:prstGeom>
          <a:noFill/>
          <a:ln cap="flat" cmpd="sng" w="9525">
            <a:solidFill>
              <a:srgbClr val="666666"/>
            </a:solidFill>
            <a:prstDash val="solid"/>
            <a:round/>
            <a:headEnd len="sm" w="sm" type="none"/>
            <a:tailEnd len="sm" w="sm" type="none"/>
          </a:ln>
        </p:spPr>
      </p:sp>
      <p:pic>
        <p:nvPicPr>
          <p:cNvPr id="133" name="Google Shape;133;p2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134" name="Google Shape;134;p22"/>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35" name="Google Shape;135;p22"/>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p:cSld name="CUSTOM_7">
    <p:bg>
      <p:bgPr>
        <a:solidFill>
          <a:schemeClr val="lt1"/>
        </a:solidFill>
      </p:bgPr>
    </p:bg>
    <p:spTree>
      <p:nvGrpSpPr>
        <p:cNvPr id="136" name="Shape 136"/>
        <p:cNvGrpSpPr/>
        <p:nvPr/>
      </p:nvGrpSpPr>
      <p:grpSpPr>
        <a:xfrm>
          <a:off x="0" y="0"/>
          <a:ext cx="0" cy="0"/>
          <a:chOff x="0" y="0"/>
          <a:chExt cx="0" cy="0"/>
        </a:xfrm>
      </p:grpSpPr>
      <p:sp>
        <p:nvSpPr>
          <p:cNvPr id="137" name="Google Shape;137;p23"/>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138" name="Google Shape;138;p23"/>
          <p:cNvSpPr/>
          <p:nvPr>
            <p:ph idx="2" type="pic"/>
          </p:nvPr>
        </p:nvSpPr>
        <p:spPr>
          <a:xfrm>
            <a:off x="3859650"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139" name="Google Shape;139;p23"/>
          <p:cNvSpPr txBox="1"/>
          <p:nvPr>
            <p:ph idx="1" type="subTitle"/>
          </p:nvPr>
        </p:nvSpPr>
        <p:spPr>
          <a:xfrm>
            <a:off x="3841800" y="3196375"/>
            <a:ext cx="1460400" cy="4764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40" name="Google Shape;140;p23"/>
          <p:cNvSpPr/>
          <p:nvPr>
            <p:ph idx="3" type="pic"/>
          </p:nvPr>
        </p:nvSpPr>
        <p:spPr>
          <a:xfrm>
            <a:off x="360750"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141" name="Google Shape;141;p23"/>
          <p:cNvSpPr txBox="1"/>
          <p:nvPr>
            <p:ph idx="4" type="subTitle"/>
          </p:nvPr>
        </p:nvSpPr>
        <p:spPr>
          <a:xfrm>
            <a:off x="342900" y="3196375"/>
            <a:ext cx="1460400" cy="4764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42" name="Google Shape;142;p23"/>
          <p:cNvSpPr/>
          <p:nvPr>
            <p:ph idx="5" type="pic"/>
          </p:nvPr>
        </p:nvSpPr>
        <p:spPr>
          <a:xfrm>
            <a:off x="2119125"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143" name="Google Shape;143;p23"/>
          <p:cNvSpPr txBox="1"/>
          <p:nvPr>
            <p:ph idx="6" type="subTitle"/>
          </p:nvPr>
        </p:nvSpPr>
        <p:spPr>
          <a:xfrm>
            <a:off x="2101275" y="3196375"/>
            <a:ext cx="1460400" cy="4764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44" name="Google Shape;144;p23"/>
          <p:cNvSpPr/>
          <p:nvPr>
            <p:ph idx="7" type="pic"/>
          </p:nvPr>
        </p:nvSpPr>
        <p:spPr>
          <a:xfrm>
            <a:off x="7358550"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145" name="Google Shape;145;p23"/>
          <p:cNvSpPr txBox="1"/>
          <p:nvPr>
            <p:ph idx="8" type="subTitle"/>
          </p:nvPr>
        </p:nvSpPr>
        <p:spPr>
          <a:xfrm>
            <a:off x="7340700" y="3196375"/>
            <a:ext cx="1460400" cy="4764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46" name="Google Shape;146;p23"/>
          <p:cNvSpPr/>
          <p:nvPr>
            <p:ph idx="9" type="pic"/>
          </p:nvPr>
        </p:nvSpPr>
        <p:spPr>
          <a:xfrm>
            <a:off x="5618025"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147" name="Google Shape;147;p23"/>
          <p:cNvSpPr txBox="1"/>
          <p:nvPr>
            <p:ph idx="13" type="subTitle"/>
          </p:nvPr>
        </p:nvSpPr>
        <p:spPr>
          <a:xfrm>
            <a:off x="5600175" y="3196375"/>
            <a:ext cx="1460400" cy="4764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pic>
        <p:nvPicPr>
          <p:cNvPr id="148" name="Google Shape;148;p2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149" name="Google Shape;149;p23"/>
          <p:cNvSpPr txBox="1"/>
          <p:nvPr>
            <p:ph idx="1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50" name="Google Shape;150;p2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 Chart">
  <p:cSld name="CUSTOM_7_1">
    <p:bg>
      <p:bgPr>
        <a:solidFill>
          <a:schemeClr val="lt1"/>
        </a:solidFill>
      </p:bgPr>
    </p:bg>
    <p:spTree>
      <p:nvGrpSpPr>
        <p:cNvPr id="151" name="Shape 151"/>
        <p:cNvGrpSpPr/>
        <p:nvPr/>
      </p:nvGrpSpPr>
      <p:grpSpPr>
        <a:xfrm>
          <a:off x="0" y="0"/>
          <a:ext cx="0" cy="0"/>
          <a:chOff x="0" y="0"/>
          <a:chExt cx="0" cy="0"/>
        </a:xfrm>
      </p:grpSpPr>
      <p:sp>
        <p:nvSpPr>
          <p:cNvPr id="152" name="Google Shape;152;p24"/>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153" name="Google Shape;153;p24"/>
          <p:cNvSpPr/>
          <p:nvPr>
            <p:ph idx="2" type="pic"/>
          </p:nvPr>
        </p:nvSpPr>
        <p:spPr>
          <a:xfrm>
            <a:off x="4134600" y="1175525"/>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54" name="Google Shape;154;p24"/>
          <p:cNvSpPr txBox="1"/>
          <p:nvPr>
            <p:ph idx="1" type="subTitle"/>
          </p:nvPr>
        </p:nvSpPr>
        <p:spPr>
          <a:xfrm>
            <a:off x="3841475" y="2061111"/>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55" name="Google Shape;155;p24"/>
          <p:cNvSpPr txBox="1"/>
          <p:nvPr>
            <p:ph idx="3" type="subTitle"/>
          </p:nvPr>
        </p:nvSpPr>
        <p:spPr>
          <a:xfrm>
            <a:off x="3841475" y="2230100"/>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56" name="Google Shape;156;p24"/>
          <p:cNvSpPr/>
          <p:nvPr>
            <p:ph idx="4" type="pic"/>
          </p:nvPr>
        </p:nvSpPr>
        <p:spPr>
          <a:xfrm>
            <a:off x="4134600"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57" name="Google Shape;157;p24"/>
          <p:cNvSpPr/>
          <p:nvPr>
            <p:ph idx="5" type="pic"/>
          </p:nvPr>
        </p:nvSpPr>
        <p:spPr>
          <a:xfrm>
            <a:off x="2930308"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58" name="Google Shape;158;p24"/>
          <p:cNvSpPr/>
          <p:nvPr>
            <p:ph idx="6" type="pic"/>
          </p:nvPr>
        </p:nvSpPr>
        <p:spPr>
          <a:xfrm>
            <a:off x="1726017"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59" name="Google Shape;159;p24"/>
          <p:cNvSpPr txBox="1"/>
          <p:nvPr>
            <p:ph idx="7" type="subTitle"/>
          </p:nvPr>
        </p:nvSpPr>
        <p:spPr>
          <a:xfrm>
            <a:off x="228925"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60" name="Google Shape;160;p24"/>
          <p:cNvSpPr txBox="1"/>
          <p:nvPr>
            <p:ph idx="8" type="subTitle"/>
          </p:nvPr>
        </p:nvSpPr>
        <p:spPr>
          <a:xfrm>
            <a:off x="228925"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61" name="Google Shape;161;p24"/>
          <p:cNvSpPr/>
          <p:nvPr>
            <p:ph idx="9" type="pic"/>
          </p:nvPr>
        </p:nvSpPr>
        <p:spPr>
          <a:xfrm>
            <a:off x="6543183"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62" name="Google Shape;162;p24"/>
          <p:cNvSpPr/>
          <p:nvPr>
            <p:ph idx="13" type="pic"/>
          </p:nvPr>
        </p:nvSpPr>
        <p:spPr>
          <a:xfrm>
            <a:off x="5338892"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63" name="Google Shape;163;p24"/>
          <p:cNvSpPr/>
          <p:nvPr>
            <p:ph idx="14" type="pic"/>
          </p:nvPr>
        </p:nvSpPr>
        <p:spPr>
          <a:xfrm>
            <a:off x="521725"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64" name="Google Shape;164;p24"/>
          <p:cNvSpPr/>
          <p:nvPr>
            <p:ph idx="15" type="pic"/>
          </p:nvPr>
        </p:nvSpPr>
        <p:spPr>
          <a:xfrm>
            <a:off x="7747475"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165" name="Google Shape;165;p24"/>
          <p:cNvSpPr txBox="1"/>
          <p:nvPr>
            <p:ph idx="16" type="subTitle"/>
          </p:nvPr>
        </p:nvSpPr>
        <p:spPr>
          <a:xfrm>
            <a:off x="1433225"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66" name="Google Shape;166;p24"/>
          <p:cNvSpPr txBox="1"/>
          <p:nvPr>
            <p:ph idx="17" type="subTitle"/>
          </p:nvPr>
        </p:nvSpPr>
        <p:spPr>
          <a:xfrm>
            <a:off x="1433225"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67" name="Google Shape;167;p24"/>
          <p:cNvSpPr txBox="1"/>
          <p:nvPr>
            <p:ph idx="18" type="subTitle"/>
          </p:nvPr>
        </p:nvSpPr>
        <p:spPr>
          <a:xfrm>
            <a:off x="2637500"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68" name="Google Shape;168;p24"/>
          <p:cNvSpPr txBox="1"/>
          <p:nvPr>
            <p:ph idx="19" type="subTitle"/>
          </p:nvPr>
        </p:nvSpPr>
        <p:spPr>
          <a:xfrm>
            <a:off x="2637500"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69" name="Google Shape;169;p24"/>
          <p:cNvSpPr txBox="1"/>
          <p:nvPr>
            <p:ph idx="20" type="subTitle"/>
          </p:nvPr>
        </p:nvSpPr>
        <p:spPr>
          <a:xfrm>
            <a:off x="3841475"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70" name="Google Shape;170;p24"/>
          <p:cNvSpPr txBox="1"/>
          <p:nvPr>
            <p:ph idx="21" type="subTitle"/>
          </p:nvPr>
        </p:nvSpPr>
        <p:spPr>
          <a:xfrm>
            <a:off x="3841475"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71" name="Google Shape;171;p24"/>
          <p:cNvSpPr txBox="1"/>
          <p:nvPr>
            <p:ph idx="22" type="subTitle"/>
          </p:nvPr>
        </p:nvSpPr>
        <p:spPr>
          <a:xfrm>
            <a:off x="5046075"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72" name="Google Shape;172;p24"/>
          <p:cNvSpPr txBox="1"/>
          <p:nvPr>
            <p:ph idx="23" type="subTitle"/>
          </p:nvPr>
        </p:nvSpPr>
        <p:spPr>
          <a:xfrm>
            <a:off x="5046075"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73" name="Google Shape;173;p24"/>
          <p:cNvSpPr txBox="1"/>
          <p:nvPr>
            <p:ph idx="24" type="subTitle"/>
          </p:nvPr>
        </p:nvSpPr>
        <p:spPr>
          <a:xfrm>
            <a:off x="6249725"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74" name="Google Shape;174;p24"/>
          <p:cNvSpPr txBox="1"/>
          <p:nvPr>
            <p:ph idx="25" type="subTitle"/>
          </p:nvPr>
        </p:nvSpPr>
        <p:spPr>
          <a:xfrm>
            <a:off x="6249725"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175" name="Google Shape;175;p24"/>
          <p:cNvSpPr txBox="1"/>
          <p:nvPr>
            <p:ph idx="26" type="subTitle"/>
          </p:nvPr>
        </p:nvSpPr>
        <p:spPr>
          <a:xfrm>
            <a:off x="7454650" y="3828036"/>
            <a:ext cx="1460400" cy="2511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900">
                <a:latin typeface="Inter Medium"/>
                <a:ea typeface="Inter Medium"/>
                <a:cs typeface="Inter Medium"/>
                <a:sym typeface="Inter Medium"/>
              </a:defRPr>
            </a:lvl1pPr>
            <a:lvl2pPr lvl="1" rtl="0">
              <a:spcBef>
                <a:spcPts val="200"/>
              </a:spcBef>
              <a:spcAft>
                <a:spcPts val="0"/>
              </a:spcAft>
              <a:buSzPts val="900"/>
              <a:buFont typeface="Inter Medium"/>
              <a:buNone/>
              <a:defRPr sz="900">
                <a:latin typeface="Inter Medium"/>
                <a:ea typeface="Inter Medium"/>
                <a:cs typeface="Inter Medium"/>
                <a:sym typeface="Inter Medium"/>
              </a:defRPr>
            </a:lvl2pPr>
            <a:lvl3pPr lvl="2" rtl="0">
              <a:spcBef>
                <a:spcPts val="0"/>
              </a:spcBef>
              <a:spcAft>
                <a:spcPts val="0"/>
              </a:spcAft>
              <a:buSzPts val="900"/>
              <a:buFont typeface="Inter Medium"/>
              <a:buNone/>
              <a:defRPr sz="900">
                <a:latin typeface="Inter Medium"/>
                <a:ea typeface="Inter Medium"/>
                <a:cs typeface="Inter Medium"/>
                <a:sym typeface="Inter Medium"/>
              </a:defRPr>
            </a:lvl3pPr>
            <a:lvl4pPr lvl="3" rtl="0">
              <a:spcBef>
                <a:spcPts val="0"/>
              </a:spcBef>
              <a:spcAft>
                <a:spcPts val="0"/>
              </a:spcAft>
              <a:buSzPts val="900"/>
              <a:buFont typeface="Inter Medium"/>
              <a:buNone/>
              <a:defRPr sz="900">
                <a:latin typeface="Inter Medium"/>
                <a:ea typeface="Inter Medium"/>
                <a:cs typeface="Inter Medium"/>
                <a:sym typeface="Inter Medium"/>
              </a:defRPr>
            </a:lvl4pPr>
            <a:lvl5pPr lvl="4" rtl="0">
              <a:spcBef>
                <a:spcPts val="0"/>
              </a:spcBef>
              <a:spcAft>
                <a:spcPts val="0"/>
              </a:spcAft>
              <a:buSzPts val="900"/>
              <a:buFont typeface="Inter Medium"/>
              <a:buNone/>
              <a:defRPr sz="900">
                <a:latin typeface="Inter Medium"/>
                <a:ea typeface="Inter Medium"/>
                <a:cs typeface="Inter Medium"/>
                <a:sym typeface="Inter Medium"/>
              </a:defRPr>
            </a:lvl5pPr>
            <a:lvl6pPr lvl="5" rtl="0">
              <a:spcBef>
                <a:spcPts val="0"/>
              </a:spcBef>
              <a:spcAft>
                <a:spcPts val="0"/>
              </a:spcAft>
              <a:buSzPts val="900"/>
              <a:buFont typeface="Inter Medium"/>
              <a:buNone/>
              <a:defRPr sz="900">
                <a:latin typeface="Inter Medium"/>
                <a:ea typeface="Inter Medium"/>
                <a:cs typeface="Inter Medium"/>
                <a:sym typeface="Inter Medium"/>
              </a:defRPr>
            </a:lvl6pPr>
            <a:lvl7pPr lvl="6" rtl="0">
              <a:spcBef>
                <a:spcPts val="0"/>
              </a:spcBef>
              <a:spcAft>
                <a:spcPts val="0"/>
              </a:spcAft>
              <a:buSzPts val="900"/>
              <a:buFont typeface="Inter Medium"/>
              <a:buNone/>
              <a:defRPr sz="900">
                <a:latin typeface="Inter Medium"/>
                <a:ea typeface="Inter Medium"/>
                <a:cs typeface="Inter Medium"/>
                <a:sym typeface="Inter Medium"/>
              </a:defRPr>
            </a:lvl7pPr>
            <a:lvl8pPr lvl="7" rtl="0">
              <a:spcBef>
                <a:spcPts val="0"/>
              </a:spcBef>
              <a:spcAft>
                <a:spcPts val="0"/>
              </a:spcAft>
              <a:buSzPts val="900"/>
              <a:buFont typeface="Inter Medium"/>
              <a:buNone/>
              <a:defRPr sz="900">
                <a:latin typeface="Inter Medium"/>
                <a:ea typeface="Inter Medium"/>
                <a:cs typeface="Inter Medium"/>
                <a:sym typeface="Inter Medium"/>
              </a:defRPr>
            </a:lvl8pPr>
            <a:lvl9pPr lvl="8" rtl="0">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176" name="Google Shape;176;p24"/>
          <p:cNvSpPr txBox="1"/>
          <p:nvPr>
            <p:ph idx="27" type="subTitle"/>
          </p:nvPr>
        </p:nvSpPr>
        <p:spPr>
          <a:xfrm>
            <a:off x="7454650" y="3997025"/>
            <a:ext cx="1460400" cy="2862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None/>
              <a:defRPr sz="700">
                <a:latin typeface="Inter"/>
                <a:ea typeface="Inter"/>
                <a:cs typeface="Inter"/>
                <a:sym typeface="Inter"/>
              </a:defRPr>
            </a:lvl1pPr>
            <a:lvl2pPr lvl="1" rtl="0">
              <a:spcBef>
                <a:spcPts val="20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pic>
        <p:nvPicPr>
          <p:cNvPr id="177" name="Google Shape;177;p2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178" name="Google Shape;178;p24"/>
          <p:cNvSpPr txBox="1"/>
          <p:nvPr>
            <p:ph idx="28"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79" name="Google Shape;179;p24"/>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teps">
  <p:cSld name="CUSTOM_12">
    <p:bg>
      <p:bgPr>
        <a:solidFill>
          <a:schemeClr val="lt1"/>
        </a:solidFill>
      </p:bgPr>
    </p:bg>
    <p:spTree>
      <p:nvGrpSpPr>
        <p:cNvPr id="180" name="Shape 180"/>
        <p:cNvGrpSpPr/>
        <p:nvPr/>
      </p:nvGrpSpPr>
      <p:grpSpPr>
        <a:xfrm>
          <a:off x="0" y="0"/>
          <a:ext cx="0" cy="0"/>
          <a:chOff x="0" y="0"/>
          <a:chExt cx="0" cy="0"/>
        </a:xfrm>
      </p:grpSpPr>
      <p:sp>
        <p:nvSpPr>
          <p:cNvPr id="181" name="Google Shape;181;p25"/>
          <p:cNvSpPr txBox="1"/>
          <p:nvPr>
            <p:ph idx="1" type="subTitle"/>
          </p:nvPr>
        </p:nvSpPr>
        <p:spPr>
          <a:xfrm>
            <a:off x="245475" y="1925475"/>
            <a:ext cx="23469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Medium"/>
              <a:buNone/>
              <a:defRPr>
                <a:latin typeface="Inter Medium"/>
                <a:ea typeface="Inter Medium"/>
                <a:cs typeface="Inter Medium"/>
                <a:sym typeface="Inter Medium"/>
              </a:defRPr>
            </a:lvl1pPr>
            <a:lvl2pPr lvl="1">
              <a:spcBef>
                <a:spcPts val="0"/>
              </a:spcBef>
              <a:spcAft>
                <a:spcPts val="0"/>
              </a:spcAft>
              <a:buSzPts val="1400"/>
              <a:buFont typeface="Inter Medium"/>
              <a:buNone/>
              <a:defRPr>
                <a:latin typeface="Inter Medium"/>
                <a:ea typeface="Inter Medium"/>
                <a:cs typeface="Inter Medium"/>
                <a:sym typeface="Inter Medium"/>
              </a:defRPr>
            </a:lvl2pPr>
            <a:lvl3pPr lvl="2">
              <a:spcBef>
                <a:spcPts val="0"/>
              </a:spcBef>
              <a:spcAft>
                <a:spcPts val="0"/>
              </a:spcAft>
              <a:buSzPts val="1400"/>
              <a:buFont typeface="Inter Medium"/>
              <a:buNone/>
              <a:defRPr>
                <a:latin typeface="Inter Medium"/>
                <a:ea typeface="Inter Medium"/>
                <a:cs typeface="Inter Medium"/>
                <a:sym typeface="Inter Medium"/>
              </a:defRPr>
            </a:lvl3pPr>
            <a:lvl4pPr lvl="3">
              <a:spcBef>
                <a:spcPts val="0"/>
              </a:spcBef>
              <a:spcAft>
                <a:spcPts val="0"/>
              </a:spcAft>
              <a:buSzPts val="1400"/>
              <a:buFont typeface="Inter Medium"/>
              <a:buNone/>
              <a:defRPr>
                <a:latin typeface="Inter Medium"/>
                <a:ea typeface="Inter Medium"/>
                <a:cs typeface="Inter Medium"/>
                <a:sym typeface="Inter Medium"/>
              </a:defRPr>
            </a:lvl4pPr>
            <a:lvl5pPr lvl="4">
              <a:spcBef>
                <a:spcPts val="0"/>
              </a:spcBef>
              <a:spcAft>
                <a:spcPts val="0"/>
              </a:spcAft>
              <a:buSzPts val="1400"/>
              <a:buFont typeface="Inter Medium"/>
              <a:buNone/>
              <a:defRPr>
                <a:latin typeface="Inter Medium"/>
                <a:ea typeface="Inter Medium"/>
                <a:cs typeface="Inter Medium"/>
                <a:sym typeface="Inter Medium"/>
              </a:defRPr>
            </a:lvl5pPr>
            <a:lvl6pPr lvl="5">
              <a:spcBef>
                <a:spcPts val="0"/>
              </a:spcBef>
              <a:spcAft>
                <a:spcPts val="0"/>
              </a:spcAft>
              <a:buSzPts val="1400"/>
              <a:buFont typeface="Inter Medium"/>
              <a:buNone/>
              <a:defRPr>
                <a:latin typeface="Inter Medium"/>
                <a:ea typeface="Inter Medium"/>
                <a:cs typeface="Inter Medium"/>
                <a:sym typeface="Inter Medium"/>
              </a:defRPr>
            </a:lvl6pPr>
            <a:lvl7pPr lvl="6">
              <a:spcBef>
                <a:spcPts val="0"/>
              </a:spcBef>
              <a:spcAft>
                <a:spcPts val="0"/>
              </a:spcAft>
              <a:buSzPts val="1400"/>
              <a:buFont typeface="Inter Medium"/>
              <a:buNone/>
              <a:defRPr>
                <a:latin typeface="Inter Medium"/>
                <a:ea typeface="Inter Medium"/>
                <a:cs typeface="Inter Medium"/>
                <a:sym typeface="Inter Medium"/>
              </a:defRPr>
            </a:lvl7pPr>
            <a:lvl8pPr lvl="7">
              <a:spcBef>
                <a:spcPts val="0"/>
              </a:spcBef>
              <a:spcAft>
                <a:spcPts val="0"/>
              </a:spcAft>
              <a:buSzPts val="1400"/>
              <a:buFont typeface="Inter Medium"/>
              <a:buNone/>
              <a:defRPr>
                <a:latin typeface="Inter Medium"/>
                <a:ea typeface="Inter Medium"/>
                <a:cs typeface="Inter Medium"/>
                <a:sym typeface="Inter Medium"/>
              </a:defRPr>
            </a:lvl8pPr>
            <a:lvl9pPr lvl="8">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182" name="Google Shape;182;p25"/>
          <p:cNvSpPr txBox="1"/>
          <p:nvPr/>
        </p:nvSpPr>
        <p:spPr>
          <a:xfrm>
            <a:off x="245475" y="1550150"/>
            <a:ext cx="7533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M Sans Medium"/>
                <a:ea typeface="DM Sans Medium"/>
                <a:cs typeface="DM Sans Medium"/>
                <a:sym typeface="DM Sans Medium"/>
              </a:rPr>
              <a:t>1.</a:t>
            </a:r>
            <a:endParaRPr sz="1600">
              <a:latin typeface="DM Sans Medium"/>
              <a:ea typeface="DM Sans Medium"/>
              <a:cs typeface="DM Sans Medium"/>
              <a:sym typeface="DM Sans Medium"/>
            </a:endParaRPr>
          </a:p>
        </p:txBody>
      </p:sp>
      <p:sp>
        <p:nvSpPr>
          <p:cNvPr id="183" name="Google Shape;183;p25"/>
          <p:cNvSpPr txBox="1"/>
          <p:nvPr>
            <p:ph idx="2" type="subTitle"/>
          </p:nvPr>
        </p:nvSpPr>
        <p:spPr>
          <a:xfrm>
            <a:off x="245475" y="2385150"/>
            <a:ext cx="2346900" cy="13983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184" name="Google Shape;184;p25"/>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185" name="Google Shape;185;p25"/>
          <p:cNvSpPr txBox="1"/>
          <p:nvPr/>
        </p:nvSpPr>
        <p:spPr>
          <a:xfrm>
            <a:off x="3217275" y="1550150"/>
            <a:ext cx="7533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M Sans Medium"/>
                <a:ea typeface="DM Sans Medium"/>
                <a:cs typeface="DM Sans Medium"/>
                <a:sym typeface="DM Sans Medium"/>
              </a:rPr>
              <a:t>2.</a:t>
            </a:r>
            <a:endParaRPr sz="1600">
              <a:latin typeface="DM Sans Medium"/>
              <a:ea typeface="DM Sans Medium"/>
              <a:cs typeface="DM Sans Medium"/>
              <a:sym typeface="DM Sans Medium"/>
            </a:endParaRPr>
          </a:p>
        </p:txBody>
      </p:sp>
      <p:sp>
        <p:nvSpPr>
          <p:cNvPr id="186" name="Google Shape;186;p25"/>
          <p:cNvSpPr txBox="1"/>
          <p:nvPr/>
        </p:nvSpPr>
        <p:spPr>
          <a:xfrm>
            <a:off x="6189075" y="1550150"/>
            <a:ext cx="7533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M Sans Medium"/>
                <a:ea typeface="DM Sans Medium"/>
                <a:cs typeface="DM Sans Medium"/>
                <a:sym typeface="DM Sans Medium"/>
              </a:rPr>
              <a:t>3.</a:t>
            </a:r>
            <a:endParaRPr sz="1600">
              <a:latin typeface="DM Sans Medium"/>
              <a:ea typeface="DM Sans Medium"/>
              <a:cs typeface="DM Sans Medium"/>
              <a:sym typeface="DM Sans Medium"/>
            </a:endParaRPr>
          </a:p>
        </p:txBody>
      </p:sp>
      <p:grpSp>
        <p:nvGrpSpPr>
          <p:cNvPr id="187" name="Google Shape;187;p25"/>
          <p:cNvGrpSpPr/>
          <p:nvPr/>
        </p:nvGrpSpPr>
        <p:grpSpPr>
          <a:xfrm rot="5400000">
            <a:off x="445724" y="1573628"/>
            <a:ext cx="2310003" cy="2513526"/>
            <a:chOff x="4225" y="1372350"/>
            <a:chExt cx="1668475" cy="1815475"/>
          </a:xfrm>
        </p:grpSpPr>
        <p:sp>
          <p:nvSpPr>
            <p:cNvPr id="188" name="Google Shape;188;p25"/>
            <p:cNvSpPr/>
            <p:nvPr/>
          </p:nvSpPr>
          <p:spPr>
            <a:xfrm>
              <a:off x="1570700" y="1372350"/>
              <a:ext cx="102000" cy="96300"/>
            </a:xfrm>
            <a:prstGeom prst="arc">
              <a:avLst>
                <a:gd fmla="val 16789223" name="adj1"/>
                <a:gd fmla="val 0" name="adj2"/>
              </a:avLst>
            </a:prstGeom>
            <a:noFill/>
            <a:ln cap="flat" cmpd="sng" w="9525">
              <a:solidFill>
                <a:srgbClr val="0D0D0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89" name="Google Shape;189;p25"/>
            <p:cNvCxnSpPr>
              <a:stCxn id="188" idx="0"/>
            </p:cNvCxnSpPr>
            <p:nvPr/>
          </p:nvCxnSpPr>
          <p:spPr>
            <a:xfrm>
              <a:off x="817075" y="560130"/>
              <a:ext cx="0" cy="1625700"/>
            </a:xfrm>
            <a:prstGeom prst="straightConnector1">
              <a:avLst/>
            </a:prstGeom>
            <a:noFill/>
            <a:ln cap="flat" cmpd="sng" w="9525">
              <a:solidFill>
                <a:srgbClr val="0D0D0D"/>
              </a:solidFill>
              <a:prstDash val="solid"/>
              <a:round/>
              <a:headEnd len="med" w="med" type="none"/>
              <a:tailEnd len="med" w="med" type="none"/>
            </a:ln>
          </p:spPr>
        </p:cxnSp>
        <p:cxnSp>
          <p:nvCxnSpPr>
            <p:cNvPr id="190" name="Google Shape;190;p25"/>
            <p:cNvCxnSpPr/>
            <p:nvPr/>
          </p:nvCxnSpPr>
          <p:spPr>
            <a:xfrm rot="5400000">
              <a:off x="786032" y="2301175"/>
              <a:ext cx="1773300" cy="0"/>
            </a:xfrm>
            <a:prstGeom prst="straightConnector1">
              <a:avLst/>
            </a:prstGeom>
            <a:noFill/>
            <a:ln cap="flat" cmpd="sng" w="9525">
              <a:solidFill>
                <a:srgbClr val="0D0D0D"/>
              </a:solidFill>
              <a:prstDash val="solid"/>
              <a:round/>
              <a:headEnd len="med" w="med" type="none"/>
              <a:tailEnd len="med" w="med" type="none"/>
            </a:ln>
          </p:spPr>
        </p:cxnSp>
      </p:grpSp>
      <p:grpSp>
        <p:nvGrpSpPr>
          <p:cNvPr id="191" name="Google Shape;191;p25"/>
          <p:cNvGrpSpPr/>
          <p:nvPr/>
        </p:nvGrpSpPr>
        <p:grpSpPr>
          <a:xfrm rot="5400000">
            <a:off x="3416987" y="1573628"/>
            <a:ext cx="2310003" cy="2513526"/>
            <a:chOff x="4225" y="1372350"/>
            <a:chExt cx="1668475" cy="1815475"/>
          </a:xfrm>
        </p:grpSpPr>
        <p:sp>
          <p:nvSpPr>
            <p:cNvPr id="192" name="Google Shape;192;p25"/>
            <p:cNvSpPr/>
            <p:nvPr/>
          </p:nvSpPr>
          <p:spPr>
            <a:xfrm>
              <a:off x="1570700" y="1372350"/>
              <a:ext cx="102000" cy="96300"/>
            </a:xfrm>
            <a:prstGeom prst="arc">
              <a:avLst>
                <a:gd fmla="val 16789223" name="adj1"/>
                <a:gd fmla="val 0" name="adj2"/>
              </a:avLst>
            </a:prstGeom>
            <a:noFill/>
            <a:ln cap="flat" cmpd="sng" w="9525">
              <a:solidFill>
                <a:srgbClr val="0D0D0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3" name="Google Shape;193;p25"/>
            <p:cNvCxnSpPr>
              <a:stCxn id="192" idx="0"/>
            </p:cNvCxnSpPr>
            <p:nvPr/>
          </p:nvCxnSpPr>
          <p:spPr>
            <a:xfrm>
              <a:off x="817075" y="560130"/>
              <a:ext cx="0" cy="1625700"/>
            </a:xfrm>
            <a:prstGeom prst="straightConnector1">
              <a:avLst/>
            </a:prstGeom>
            <a:noFill/>
            <a:ln cap="flat" cmpd="sng" w="9525">
              <a:solidFill>
                <a:srgbClr val="0D0D0D"/>
              </a:solidFill>
              <a:prstDash val="solid"/>
              <a:round/>
              <a:headEnd len="med" w="med" type="none"/>
              <a:tailEnd len="med" w="med" type="none"/>
            </a:ln>
          </p:spPr>
        </p:cxnSp>
        <p:cxnSp>
          <p:nvCxnSpPr>
            <p:cNvPr id="194" name="Google Shape;194;p25"/>
            <p:cNvCxnSpPr/>
            <p:nvPr/>
          </p:nvCxnSpPr>
          <p:spPr>
            <a:xfrm rot="5400000">
              <a:off x="786032" y="2301175"/>
              <a:ext cx="1773300" cy="0"/>
            </a:xfrm>
            <a:prstGeom prst="straightConnector1">
              <a:avLst/>
            </a:prstGeom>
            <a:noFill/>
            <a:ln cap="flat" cmpd="sng" w="9525">
              <a:solidFill>
                <a:srgbClr val="0D0D0D"/>
              </a:solidFill>
              <a:prstDash val="solid"/>
              <a:round/>
              <a:headEnd len="med" w="med" type="none"/>
              <a:tailEnd len="med" w="med" type="none"/>
            </a:ln>
          </p:spPr>
        </p:cxnSp>
      </p:grpSp>
      <p:grpSp>
        <p:nvGrpSpPr>
          <p:cNvPr id="195" name="Google Shape;195;p25"/>
          <p:cNvGrpSpPr/>
          <p:nvPr/>
        </p:nvGrpSpPr>
        <p:grpSpPr>
          <a:xfrm rot="5400000">
            <a:off x="6388262" y="1573628"/>
            <a:ext cx="2310003" cy="2513526"/>
            <a:chOff x="4225" y="1372350"/>
            <a:chExt cx="1668475" cy="1815475"/>
          </a:xfrm>
        </p:grpSpPr>
        <p:sp>
          <p:nvSpPr>
            <p:cNvPr id="196" name="Google Shape;196;p25"/>
            <p:cNvSpPr/>
            <p:nvPr/>
          </p:nvSpPr>
          <p:spPr>
            <a:xfrm>
              <a:off x="1570700" y="1372350"/>
              <a:ext cx="102000" cy="96300"/>
            </a:xfrm>
            <a:prstGeom prst="arc">
              <a:avLst>
                <a:gd fmla="val 16789223" name="adj1"/>
                <a:gd fmla="val 0" name="adj2"/>
              </a:avLst>
            </a:prstGeom>
            <a:noFill/>
            <a:ln cap="flat" cmpd="sng" w="9525">
              <a:solidFill>
                <a:srgbClr val="0D0D0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97" name="Google Shape;197;p25"/>
            <p:cNvCxnSpPr>
              <a:stCxn id="196" idx="0"/>
            </p:cNvCxnSpPr>
            <p:nvPr/>
          </p:nvCxnSpPr>
          <p:spPr>
            <a:xfrm>
              <a:off x="817075" y="560130"/>
              <a:ext cx="0" cy="1625700"/>
            </a:xfrm>
            <a:prstGeom prst="straightConnector1">
              <a:avLst/>
            </a:prstGeom>
            <a:noFill/>
            <a:ln cap="flat" cmpd="sng" w="9525">
              <a:solidFill>
                <a:srgbClr val="0D0D0D"/>
              </a:solidFill>
              <a:prstDash val="solid"/>
              <a:round/>
              <a:headEnd len="med" w="med" type="none"/>
              <a:tailEnd len="med" w="med" type="none"/>
            </a:ln>
          </p:spPr>
        </p:cxnSp>
        <p:cxnSp>
          <p:nvCxnSpPr>
            <p:cNvPr id="198" name="Google Shape;198;p25"/>
            <p:cNvCxnSpPr/>
            <p:nvPr/>
          </p:nvCxnSpPr>
          <p:spPr>
            <a:xfrm rot="5400000">
              <a:off x="786032" y="2301175"/>
              <a:ext cx="1773300" cy="0"/>
            </a:xfrm>
            <a:prstGeom prst="straightConnector1">
              <a:avLst/>
            </a:prstGeom>
            <a:noFill/>
            <a:ln cap="flat" cmpd="sng" w="9525">
              <a:solidFill>
                <a:srgbClr val="0D0D0D"/>
              </a:solidFill>
              <a:prstDash val="solid"/>
              <a:round/>
              <a:headEnd len="med" w="med" type="none"/>
              <a:tailEnd len="med" w="med" type="none"/>
            </a:ln>
          </p:spPr>
        </p:cxnSp>
      </p:grpSp>
      <p:sp>
        <p:nvSpPr>
          <p:cNvPr id="199" name="Google Shape;199;p25"/>
          <p:cNvSpPr txBox="1"/>
          <p:nvPr>
            <p:ph idx="3" type="subTitle"/>
          </p:nvPr>
        </p:nvSpPr>
        <p:spPr>
          <a:xfrm>
            <a:off x="3217275" y="1925475"/>
            <a:ext cx="23469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Medium"/>
              <a:buNone/>
              <a:defRPr>
                <a:latin typeface="Inter Medium"/>
                <a:ea typeface="Inter Medium"/>
                <a:cs typeface="Inter Medium"/>
                <a:sym typeface="Inter Medium"/>
              </a:defRPr>
            </a:lvl1pPr>
            <a:lvl2pPr lvl="1" rtl="0">
              <a:spcBef>
                <a:spcPts val="0"/>
              </a:spcBef>
              <a:spcAft>
                <a:spcPts val="0"/>
              </a:spcAft>
              <a:buSzPts val="1400"/>
              <a:buFont typeface="Inter Medium"/>
              <a:buNone/>
              <a:defRPr>
                <a:latin typeface="Inter Medium"/>
                <a:ea typeface="Inter Medium"/>
                <a:cs typeface="Inter Medium"/>
                <a:sym typeface="Inter Medium"/>
              </a:defRPr>
            </a:lvl2pPr>
            <a:lvl3pPr lvl="2" rtl="0">
              <a:spcBef>
                <a:spcPts val="0"/>
              </a:spcBef>
              <a:spcAft>
                <a:spcPts val="0"/>
              </a:spcAft>
              <a:buSzPts val="1400"/>
              <a:buFont typeface="Inter Medium"/>
              <a:buNone/>
              <a:defRPr>
                <a:latin typeface="Inter Medium"/>
                <a:ea typeface="Inter Medium"/>
                <a:cs typeface="Inter Medium"/>
                <a:sym typeface="Inter Medium"/>
              </a:defRPr>
            </a:lvl3pPr>
            <a:lvl4pPr lvl="3" rtl="0">
              <a:spcBef>
                <a:spcPts val="0"/>
              </a:spcBef>
              <a:spcAft>
                <a:spcPts val="0"/>
              </a:spcAft>
              <a:buSzPts val="1400"/>
              <a:buFont typeface="Inter Medium"/>
              <a:buNone/>
              <a:defRPr>
                <a:latin typeface="Inter Medium"/>
                <a:ea typeface="Inter Medium"/>
                <a:cs typeface="Inter Medium"/>
                <a:sym typeface="Inter Medium"/>
              </a:defRPr>
            </a:lvl4pPr>
            <a:lvl5pPr lvl="4" rtl="0">
              <a:spcBef>
                <a:spcPts val="0"/>
              </a:spcBef>
              <a:spcAft>
                <a:spcPts val="0"/>
              </a:spcAft>
              <a:buSzPts val="1400"/>
              <a:buFont typeface="Inter Medium"/>
              <a:buNone/>
              <a:defRPr>
                <a:latin typeface="Inter Medium"/>
                <a:ea typeface="Inter Medium"/>
                <a:cs typeface="Inter Medium"/>
                <a:sym typeface="Inter Medium"/>
              </a:defRPr>
            </a:lvl5pPr>
            <a:lvl6pPr lvl="5" rtl="0">
              <a:spcBef>
                <a:spcPts val="0"/>
              </a:spcBef>
              <a:spcAft>
                <a:spcPts val="0"/>
              </a:spcAft>
              <a:buSzPts val="1400"/>
              <a:buFont typeface="Inter Medium"/>
              <a:buNone/>
              <a:defRPr>
                <a:latin typeface="Inter Medium"/>
                <a:ea typeface="Inter Medium"/>
                <a:cs typeface="Inter Medium"/>
                <a:sym typeface="Inter Medium"/>
              </a:defRPr>
            </a:lvl6pPr>
            <a:lvl7pPr lvl="6" rtl="0">
              <a:spcBef>
                <a:spcPts val="0"/>
              </a:spcBef>
              <a:spcAft>
                <a:spcPts val="0"/>
              </a:spcAft>
              <a:buSzPts val="1400"/>
              <a:buFont typeface="Inter Medium"/>
              <a:buNone/>
              <a:defRPr>
                <a:latin typeface="Inter Medium"/>
                <a:ea typeface="Inter Medium"/>
                <a:cs typeface="Inter Medium"/>
                <a:sym typeface="Inter Medium"/>
              </a:defRPr>
            </a:lvl7pPr>
            <a:lvl8pPr lvl="7" rtl="0">
              <a:spcBef>
                <a:spcPts val="0"/>
              </a:spcBef>
              <a:spcAft>
                <a:spcPts val="0"/>
              </a:spcAft>
              <a:buSzPts val="1400"/>
              <a:buFont typeface="Inter Medium"/>
              <a:buNone/>
              <a:defRPr>
                <a:latin typeface="Inter Medium"/>
                <a:ea typeface="Inter Medium"/>
                <a:cs typeface="Inter Medium"/>
                <a:sym typeface="Inter Medium"/>
              </a:defRPr>
            </a:lvl8pPr>
            <a:lvl9pPr lvl="8" rtl="0">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200" name="Google Shape;200;p25"/>
          <p:cNvSpPr txBox="1"/>
          <p:nvPr>
            <p:ph idx="4" type="subTitle"/>
          </p:nvPr>
        </p:nvSpPr>
        <p:spPr>
          <a:xfrm>
            <a:off x="3217275" y="2385150"/>
            <a:ext cx="2346900" cy="13983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1100"/>
              <a:buFont typeface="Inter"/>
              <a:buNone/>
              <a:defRPr sz="1100">
                <a:latin typeface="Inter"/>
                <a:ea typeface="Inter"/>
                <a:cs typeface="Inter"/>
                <a:sym typeface="Inter"/>
              </a:defRPr>
            </a:lvl1pPr>
            <a:lvl2pPr lvl="1" rtl="0">
              <a:lnSpc>
                <a:spcPct val="150000"/>
              </a:lnSpc>
              <a:spcBef>
                <a:spcPts val="0"/>
              </a:spcBef>
              <a:spcAft>
                <a:spcPts val="0"/>
              </a:spcAft>
              <a:buSzPts val="1100"/>
              <a:buFont typeface="Inter"/>
              <a:buNone/>
              <a:defRPr sz="1100">
                <a:latin typeface="Inter"/>
                <a:ea typeface="Inter"/>
                <a:cs typeface="Inter"/>
                <a:sym typeface="Inter"/>
              </a:defRPr>
            </a:lvl2pPr>
            <a:lvl3pPr lvl="2" rtl="0">
              <a:lnSpc>
                <a:spcPct val="150000"/>
              </a:lnSpc>
              <a:spcBef>
                <a:spcPts val="0"/>
              </a:spcBef>
              <a:spcAft>
                <a:spcPts val="0"/>
              </a:spcAft>
              <a:buSzPts val="1100"/>
              <a:buFont typeface="Inter"/>
              <a:buNone/>
              <a:defRPr sz="1100">
                <a:latin typeface="Inter"/>
                <a:ea typeface="Inter"/>
                <a:cs typeface="Inter"/>
                <a:sym typeface="Inter"/>
              </a:defRPr>
            </a:lvl3pPr>
            <a:lvl4pPr lvl="3" rtl="0">
              <a:lnSpc>
                <a:spcPct val="150000"/>
              </a:lnSpc>
              <a:spcBef>
                <a:spcPts val="0"/>
              </a:spcBef>
              <a:spcAft>
                <a:spcPts val="0"/>
              </a:spcAft>
              <a:buSzPts val="1100"/>
              <a:buFont typeface="Inter"/>
              <a:buNone/>
              <a:defRPr sz="1100">
                <a:latin typeface="Inter"/>
                <a:ea typeface="Inter"/>
                <a:cs typeface="Inter"/>
                <a:sym typeface="Inter"/>
              </a:defRPr>
            </a:lvl4pPr>
            <a:lvl5pPr lvl="4" rtl="0">
              <a:lnSpc>
                <a:spcPct val="150000"/>
              </a:lnSpc>
              <a:spcBef>
                <a:spcPts val="0"/>
              </a:spcBef>
              <a:spcAft>
                <a:spcPts val="0"/>
              </a:spcAft>
              <a:buSzPts val="1100"/>
              <a:buFont typeface="Inter"/>
              <a:buNone/>
              <a:defRPr sz="1100">
                <a:latin typeface="Inter"/>
                <a:ea typeface="Inter"/>
                <a:cs typeface="Inter"/>
                <a:sym typeface="Inter"/>
              </a:defRPr>
            </a:lvl5pPr>
            <a:lvl6pPr lvl="5" rtl="0">
              <a:lnSpc>
                <a:spcPct val="150000"/>
              </a:lnSpc>
              <a:spcBef>
                <a:spcPts val="0"/>
              </a:spcBef>
              <a:spcAft>
                <a:spcPts val="0"/>
              </a:spcAft>
              <a:buSzPts val="1100"/>
              <a:buFont typeface="Inter"/>
              <a:buNone/>
              <a:defRPr sz="1100">
                <a:latin typeface="Inter"/>
                <a:ea typeface="Inter"/>
                <a:cs typeface="Inter"/>
                <a:sym typeface="Inter"/>
              </a:defRPr>
            </a:lvl6pPr>
            <a:lvl7pPr lvl="6" rtl="0">
              <a:lnSpc>
                <a:spcPct val="150000"/>
              </a:lnSpc>
              <a:spcBef>
                <a:spcPts val="0"/>
              </a:spcBef>
              <a:spcAft>
                <a:spcPts val="0"/>
              </a:spcAft>
              <a:buSzPts val="1100"/>
              <a:buFont typeface="Inter"/>
              <a:buNone/>
              <a:defRPr sz="1100">
                <a:latin typeface="Inter"/>
                <a:ea typeface="Inter"/>
                <a:cs typeface="Inter"/>
                <a:sym typeface="Inter"/>
              </a:defRPr>
            </a:lvl7pPr>
            <a:lvl8pPr lvl="7" rtl="0">
              <a:lnSpc>
                <a:spcPct val="150000"/>
              </a:lnSpc>
              <a:spcBef>
                <a:spcPts val="0"/>
              </a:spcBef>
              <a:spcAft>
                <a:spcPts val="0"/>
              </a:spcAft>
              <a:buSzPts val="1100"/>
              <a:buFont typeface="Inter"/>
              <a:buNone/>
              <a:defRPr sz="1100">
                <a:latin typeface="Inter"/>
                <a:ea typeface="Inter"/>
                <a:cs typeface="Inter"/>
                <a:sym typeface="Inter"/>
              </a:defRPr>
            </a:lvl8pPr>
            <a:lvl9pPr lvl="8" rtl="0">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201" name="Google Shape;201;p25"/>
          <p:cNvSpPr txBox="1"/>
          <p:nvPr>
            <p:ph idx="5" type="subTitle"/>
          </p:nvPr>
        </p:nvSpPr>
        <p:spPr>
          <a:xfrm>
            <a:off x="6189050" y="1925475"/>
            <a:ext cx="23469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Medium"/>
              <a:buNone/>
              <a:defRPr>
                <a:latin typeface="Inter Medium"/>
                <a:ea typeface="Inter Medium"/>
                <a:cs typeface="Inter Medium"/>
                <a:sym typeface="Inter Medium"/>
              </a:defRPr>
            </a:lvl1pPr>
            <a:lvl2pPr lvl="1" rtl="0">
              <a:spcBef>
                <a:spcPts val="0"/>
              </a:spcBef>
              <a:spcAft>
                <a:spcPts val="0"/>
              </a:spcAft>
              <a:buSzPts val="1400"/>
              <a:buFont typeface="Inter Medium"/>
              <a:buNone/>
              <a:defRPr>
                <a:latin typeface="Inter Medium"/>
                <a:ea typeface="Inter Medium"/>
                <a:cs typeface="Inter Medium"/>
                <a:sym typeface="Inter Medium"/>
              </a:defRPr>
            </a:lvl2pPr>
            <a:lvl3pPr lvl="2" rtl="0">
              <a:spcBef>
                <a:spcPts val="0"/>
              </a:spcBef>
              <a:spcAft>
                <a:spcPts val="0"/>
              </a:spcAft>
              <a:buSzPts val="1400"/>
              <a:buFont typeface="Inter Medium"/>
              <a:buNone/>
              <a:defRPr>
                <a:latin typeface="Inter Medium"/>
                <a:ea typeface="Inter Medium"/>
                <a:cs typeface="Inter Medium"/>
                <a:sym typeface="Inter Medium"/>
              </a:defRPr>
            </a:lvl3pPr>
            <a:lvl4pPr lvl="3" rtl="0">
              <a:spcBef>
                <a:spcPts val="0"/>
              </a:spcBef>
              <a:spcAft>
                <a:spcPts val="0"/>
              </a:spcAft>
              <a:buSzPts val="1400"/>
              <a:buFont typeface="Inter Medium"/>
              <a:buNone/>
              <a:defRPr>
                <a:latin typeface="Inter Medium"/>
                <a:ea typeface="Inter Medium"/>
                <a:cs typeface="Inter Medium"/>
                <a:sym typeface="Inter Medium"/>
              </a:defRPr>
            </a:lvl4pPr>
            <a:lvl5pPr lvl="4" rtl="0">
              <a:spcBef>
                <a:spcPts val="0"/>
              </a:spcBef>
              <a:spcAft>
                <a:spcPts val="0"/>
              </a:spcAft>
              <a:buSzPts val="1400"/>
              <a:buFont typeface="Inter Medium"/>
              <a:buNone/>
              <a:defRPr>
                <a:latin typeface="Inter Medium"/>
                <a:ea typeface="Inter Medium"/>
                <a:cs typeface="Inter Medium"/>
                <a:sym typeface="Inter Medium"/>
              </a:defRPr>
            </a:lvl5pPr>
            <a:lvl6pPr lvl="5" rtl="0">
              <a:spcBef>
                <a:spcPts val="0"/>
              </a:spcBef>
              <a:spcAft>
                <a:spcPts val="0"/>
              </a:spcAft>
              <a:buSzPts val="1400"/>
              <a:buFont typeface="Inter Medium"/>
              <a:buNone/>
              <a:defRPr>
                <a:latin typeface="Inter Medium"/>
                <a:ea typeface="Inter Medium"/>
                <a:cs typeface="Inter Medium"/>
                <a:sym typeface="Inter Medium"/>
              </a:defRPr>
            </a:lvl6pPr>
            <a:lvl7pPr lvl="6" rtl="0">
              <a:spcBef>
                <a:spcPts val="0"/>
              </a:spcBef>
              <a:spcAft>
                <a:spcPts val="0"/>
              </a:spcAft>
              <a:buSzPts val="1400"/>
              <a:buFont typeface="Inter Medium"/>
              <a:buNone/>
              <a:defRPr>
                <a:latin typeface="Inter Medium"/>
                <a:ea typeface="Inter Medium"/>
                <a:cs typeface="Inter Medium"/>
                <a:sym typeface="Inter Medium"/>
              </a:defRPr>
            </a:lvl7pPr>
            <a:lvl8pPr lvl="7" rtl="0">
              <a:spcBef>
                <a:spcPts val="0"/>
              </a:spcBef>
              <a:spcAft>
                <a:spcPts val="0"/>
              </a:spcAft>
              <a:buSzPts val="1400"/>
              <a:buFont typeface="Inter Medium"/>
              <a:buNone/>
              <a:defRPr>
                <a:latin typeface="Inter Medium"/>
                <a:ea typeface="Inter Medium"/>
                <a:cs typeface="Inter Medium"/>
                <a:sym typeface="Inter Medium"/>
              </a:defRPr>
            </a:lvl8pPr>
            <a:lvl9pPr lvl="8" rtl="0">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202" name="Google Shape;202;p25"/>
          <p:cNvSpPr txBox="1"/>
          <p:nvPr>
            <p:ph idx="6" type="subTitle"/>
          </p:nvPr>
        </p:nvSpPr>
        <p:spPr>
          <a:xfrm>
            <a:off x="6189050" y="2385150"/>
            <a:ext cx="2346900" cy="13983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1100"/>
              <a:buFont typeface="Inter"/>
              <a:buNone/>
              <a:defRPr sz="1100">
                <a:latin typeface="Inter"/>
                <a:ea typeface="Inter"/>
                <a:cs typeface="Inter"/>
                <a:sym typeface="Inter"/>
              </a:defRPr>
            </a:lvl1pPr>
            <a:lvl2pPr lvl="1" rtl="0">
              <a:lnSpc>
                <a:spcPct val="150000"/>
              </a:lnSpc>
              <a:spcBef>
                <a:spcPts val="0"/>
              </a:spcBef>
              <a:spcAft>
                <a:spcPts val="0"/>
              </a:spcAft>
              <a:buSzPts val="1100"/>
              <a:buFont typeface="Inter"/>
              <a:buNone/>
              <a:defRPr sz="1100">
                <a:latin typeface="Inter"/>
                <a:ea typeface="Inter"/>
                <a:cs typeface="Inter"/>
                <a:sym typeface="Inter"/>
              </a:defRPr>
            </a:lvl2pPr>
            <a:lvl3pPr lvl="2" rtl="0">
              <a:lnSpc>
                <a:spcPct val="150000"/>
              </a:lnSpc>
              <a:spcBef>
                <a:spcPts val="0"/>
              </a:spcBef>
              <a:spcAft>
                <a:spcPts val="0"/>
              </a:spcAft>
              <a:buSzPts val="1100"/>
              <a:buFont typeface="Inter"/>
              <a:buNone/>
              <a:defRPr sz="1100">
                <a:latin typeface="Inter"/>
                <a:ea typeface="Inter"/>
                <a:cs typeface="Inter"/>
                <a:sym typeface="Inter"/>
              </a:defRPr>
            </a:lvl3pPr>
            <a:lvl4pPr lvl="3" rtl="0">
              <a:lnSpc>
                <a:spcPct val="150000"/>
              </a:lnSpc>
              <a:spcBef>
                <a:spcPts val="0"/>
              </a:spcBef>
              <a:spcAft>
                <a:spcPts val="0"/>
              </a:spcAft>
              <a:buSzPts val="1100"/>
              <a:buFont typeface="Inter"/>
              <a:buNone/>
              <a:defRPr sz="1100">
                <a:latin typeface="Inter"/>
                <a:ea typeface="Inter"/>
                <a:cs typeface="Inter"/>
                <a:sym typeface="Inter"/>
              </a:defRPr>
            </a:lvl4pPr>
            <a:lvl5pPr lvl="4" rtl="0">
              <a:lnSpc>
                <a:spcPct val="150000"/>
              </a:lnSpc>
              <a:spcBef>
                <a:spcPts val="0"/>
              </a:spcBef>
              <a:spcAft>
                <a:spcPts val="0"/>
              </a:spcAft>
              <a:buSzPts val="1100"/>
              <a:buFont typeface="Inter"/>
              <a:buNone/>
              <a:defRPr sz="1100">
                <a:latin typeface="Inter"/>
                <a:ea typeface="Inter"/>
                <a:cs typeface="Inter"/>
                <a:sym typeface="Inter"/>
              </a:defRPr>
            </a:lvl5pPr>
            <a:lvl6pPr lvl="5" rtl="0">
              <a:lnSpc>
                <a:spcPct val="150000"/>
              </a:lnSpc>
              <a:spcBef>
                <a:spcPts val="0"/>
              </a:spcBef>
              <a:spcAft>
                <a:spcPts val="0"/>
              </a:spcAft>
              <a:buSzPts val="1100"/>
              <a:buFont typeface="Inter"/>
              <a:buNone/>
              <a:defRPr sz="1100">
                <a:latin typeface="Inter"/>
                <a:ea typeface="Inter"/>
                <a:cs typeface="Inter"/>
                <a:sym typeface="Inter"/>
              </a:defRPr>
            </a:lvl6pPr>
            <a:lvl7pPr lvl="6" rtl="0">
              <a:lnSpc>
                <a:spcPct val="150000"/>
              </a:lnSpc>
              <a:spcBef>
                <a:spcPts val="0"/>
              </a:spcBef>
              <a:spcAft>
                <a:spcPts val="0"/>
              </a:spcAft>
              <a:buSzPts val="1100"/>
              <a:buFont typeface="Inter"/>
              <a:buNone/>
              <a:defRPr sz="1100">
                <a:latin typeface="Inter"/>
                <a:ea typeface="Inter"/>
                <a:cs typeface="Inter"/>
                <a:sym typeface="Inter"/>
              </a:defRPr>
            </a:lvl7pPr>
            <a:lvl8pPr lvl="7" rtl="0">
              <a:lnSpc>
                <a:spcPct val="150000"/>
              </a:lnSpc>
              <a:spcBef>
                <a:spcPts val="0"/>
              </a:spcBef>
              <a:spcAft>
                <a:spcPts val="0"/>
              </a:spcAft>
              <a:buSzPts val="1100"/>
              <a:buFont typeface="Inter"/>
              <a:buNone/>
              <a:defRPr sz="1100">
                <a:latin typeface="Inter"/>
                <a:ea typeface="Inter"/>
                <a:cs typeface="Inter"/>
                <a:sym typeface="Inter"/>
              </a:defRPr>
            </a:lvl8pPr>
            <a:lvl9pPr lvl="8" rtl="0">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203" name="Google Shape;203;p25"/>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04" name="Google Shape;204;p25"/>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05" name="Google Shape;205;p25"/>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 Flexible">
  <p:cSld name="CUSTOM_8">
    <p:bg>
      <p:bgPr>
        <a:solidFill>
          <a:schemeClr val="lt1"/>
        </a:solidFill>
      </p:bgPr>
    </p:bg>
    <p:spTree>
      <p:nvGrpSpPr>
        <p:cNvPr id="206" name="Shape 206"/>
        <p:cNvGrpSpPr/>
        <p:nvPr/>
      </p:nvGrpSpPr>
      <p:grpSpPr>
        <a:xfrm>
          <a:off x="0" y="0"/>
          <a:ext cx="0" cy="0"/>
          <a:chOff x="0" y="0"/>
          <a:chExt cx="0" cy="0"/>
        </a:xfrm>
      </p:grpSpPr>
      <p:pic>
        <p:nvPicPr>
          <p:cNvPr id="207" name="Google Shape;207;p26"/>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08" name="Google Shape;208;p26"/>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09" name="Google Shape;209;p26"/>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210" name="Google Shape;210;p26"/>
          <p:cNvSpPr txBox="1"/>
          <p:nvPr>
            <p:ph idx="2" type="subTitle"/>
          </p:nvPr>
        </p:nvSpPr>
        <p:spPr>
          <a:xfrm>
            <a:off x="739575" y="1576225"/>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11" name="Google Shape;211;p26"/>
          <p:cNvSpPr txBox="1"/>
          <p:nvPr>
            <p:ph idx="3" type="subTitle"/>
          </p:nvPr>
        </p:nvSpPr>
        <p:spPr>
          <a:xfrm>
            <a:off x="245475" y="1550150"/>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12" name="Google Shape;212;p26"/>
          <p:cNvSpPr txBox="1"/>
          <p:nvPr>
            <p:ph idx="4" type="subTitle"/>
          </p:nvPr>
        </p:nvSpPr>
        <p:spPr>
          <a:xfrm>
            <a:off x="245475" y="3950225"/>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13" name="Google Shape;213;p26"/>
          <p:cNvSpPr txBox="1"/>
          <p:nvPr>
            <p:ph idx="5" type="subTitle"/>
          </p:nvPr>
        </p:nvSpPr>
        <p:spPr>
          <a:xfrm>
            <a:off x="245475" y="3350206"/>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14" name="Google Shape;214;p26"/>
          <p:cNvSpPr txBox="1"/>
          <p:nvPr>
            <p:ph idx="6" type="subTitle"/>
          </p:nvPr>
        </p:nvSpPr>
        <p:spPr>
          <a:xfrm>
            <a:off x="245475" y="2750188"/>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15" name="Google Shape;215;p26"/>
          <p:cNvSpPr txBox="1"/>
          <p:nvPr>
            <p:ph idx="7" type="subTitle"/>
          </p:nvPr>
        </p:nvSpPr>
        <p:spPr>
          <a:xfrm>
            <a:off x="245475" y="2150169"/>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16" name="Google Shape;216;p26"/>
          <p:cNvSpPr txBox="1"/>
          <p:nvPr>
            <p:ph idx="8" type="subTitle"/>
          </p:nvPr>
        </p:nvSpPr>
        <p:spPr>
          <a:xfrm>
            <a:off x="739575" y="3984963"/>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17" name="Google Shape;217;p26"/>
          <p:cNvSpPr txBox="1"/>
          <p:nvPr>
            <p:ph idx="9" type="subTitle"/>
          </p:nvPr>
        </p:nvSpPr>
        <p:spPr>
          <a:xfrm>
            <a:off x="739575" y="3394384"/>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18" name="Google Shape;218;p26"/>
          <p:cNvSpPr txBox="1"/>
          <p:nvPr>
            <p:ph idx="13" type="subTitle"/>
          </p:nvPr>
        </p:nvSpPr>
        <p:spPr>
          <a:xfrm>
            <a:off x="739575" y="2788331"/>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19" name="Google Shape;219;p26"/>
          <p:cNvSpPr txBox="1"/>
          <p:nvPr>
            <p:ph idx="14" type="subTitle"/>
          </p:nvPr>
        </p:nvSpPr>
        <p:spPr>
          <a:xfrm>
            <a:off x="739575" y="2182278"/>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20" name="Google Shape;220;p26"/>
          <p:cNvSpPr txBox="1"/>
          <p:nvPr>
            <p:ph idx="15" type="subTitle"/>
          </p:nvPr>
        </p:nvSpPr>
        <p:spPr>
          <a:xfrm>
            <a:off x="5192225" y="1576225"/>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21" name="Google Shape;221;p26"/>
          <p:cNvSpPr txBox="1"/>
          <p:nvPr>
            <p:ph idx="16" type="subTitle"/>
          </p:nvPr>
        </p:nvSpPr>
        <p:spPr>
          <a:xfrm>
            <a:off x="4698125" y="1550150"/>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22" name="Google Shape;222;p26"/>
          <p:cNvSpPr txBox="1"/>
          <p:nvPr>
            <p:ph idx="17" type="subTitle"/>
          </p:nvPr>
        </p:nvSpPr>
        <p:spPr>
          <a:xfrm>
            <a:off x="4698125" y="3950225"/>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23" name="Google Shape;223;p26"/>
          <p:cNvSpPr txBox="1"/>
          <p:nvPr>
            <p:ph idx="18" type="subTitle"/>
          </p:nvPr>
        </p:nvSpPr>
        <p:spPr>
          <a:xfrm>
            <a:off x="4698125" y="3350206"/>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24" name="Google Shape;224;p26"/>
          <p:cNvSpPr txBox="1"/>
          <p:nvPr>
            <p:ph idx="19" type="subTitle"/>
          </p:nvPr>
        </p:nvSpPr>
        <p:spPr>
          <a:xfrm>
            <a:off x="4698125" y="2750188"/>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25" name="Google Shape;225;p26"/>
          <p:cNvSpPr txBox="1"/>
          <p:nvPr>
            <p:ph idx="20" type="subTitle"/>
          </p:nvPr>
        </p:nvSpPr>
        <p:spPr>
          <a:xfrm>
            <a:off x="4698125" y="2150169"/>
            <a:ext cx="494100" cy="490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600"/>
              <a:buFont typeface="DM Sans Medium"/>
              <a:buNone/>
              <a:defRPr sz="1600">
                <a:latin typeface="DM Sans Medium"/>
                <a:ea typeface="DM Sans Medium"/>
                <a:cs typeface="DM Sans Medium"/>
                <a:sym typeface="DM Sans Medium"/>
              </a:defRPr>
            </a:lvl1pPr>
            <a:lvl2pPr lvl="1" rtl="0">
              <a:spcBef>
                <a:spcPts val="0"/>
              </a:spcBef>
              <a:spcAft>
                <a:spcPts val="0"/>
              </a:spcAft>
              <a:buSzPts val="1400"/>
              <a:buFont typeface="DM Sans Medium"/>
              <a:buNone/>
              <a:defRPr>
                <a:latin typeface="DM Sans Medium"/>
                <a:ea typeface="DM Sans Medium"/>
                <a:cs typeface="DM Sans Medium"/>
                <a:sym typeface="DM Sans Medium"/>
              </a:defRPr>
            </a:lvl2pPr>
            <a:lvl3pPr lvl="2" rtl="0">
              <a:spcBef>
                <a:spcPts val="0"/>
              </a:spcBef>
              <a:spcAft>
                <a:spcPts val="0"/>
              </a:spcAft>
              <a:buSzPts val="1400"/>
              <a:buFont typeface="DM Sans Medium"/>
              <a:buNone/>
              <a:defRPr>
                <a:latin typeface="DM Sans Medium"/>
                <a:ea typeface="DM Sans Medium"/>
                <a:cs typeface="DM Sans Medium"/>
                <a:sym typeface="DM Sans Medium"/>
              </a:defRPr>
            </a:lvl3pPr>
            <a:lvl4pPr lvl="3" rtl="0">
              <a:spcBef>
                <a:spcPts val="0"/>
              </a:spcBef>
              <a:spcAft>
                <a:spcPts val="0"/>
              </a:spcAft>
              <a:buSzPts val="1400"/>
              <a:buFont typeface="DM Sans Medium"/>
              <a:buNone/>
              <a:defRPr>
                <a:latin typeface="DM Sans Medium"/>
                <a:ea typeface="DM Sans Medium"/>
                <a:cs typeface="DM Sans Medium"/>
                <a:sym typeface="DM Sans Medium"/>
              </a:defRPr>
            </a:lvl4pPr>
            <a:lvl5pPr lvl="4" rtl="0">
              <a:spcBef>
                <a:spcPts val="0"/>
              </a:spcBef>
              <a:spcAft>
                <a:spcPts val="0"/>
              </a:spcAft>
              <a:buSzPts val="1400"/>
              <a:buFont typeface="DM Sans Medium"/>
              <a:buNone/>
              <a:defRPr>
                <a:latin typeface="DM Sans Medium"/>
                <a:ea typeface="DM Sans Medium"/>
                <a:cs typeface="DM Sans Medium"/>
                <a:sym typeface="DM Sans Medium"/>
              </a:defRPr>
            </a:lvl5pPr>
            <a:lvl6pPr lvl="5" rtl="0">
              <a:spcBef>
                <a:spcPts val="0"/>
              </a:spcBef>
              <a:spcAft>
                <a:spcPts val="0"/>
              </a:spcAft>
              <a:buSzPts val="1400"/>
              <a:buFont typeface="DM Sans Medium"/>
              <a:buNone/>
              <a:defRPr>
                <a:latin typeface="DM Sans Medium"/>
                <a:ea typeface="DM Sans Medium"/>
                <a:cs typeface="DM Sans Medium"/>
                <a:sym typeface="DM Sans Medium"/>
              </a:defRPr>
            </a:lvl6pPr>
            <a:lvl7pPr lvl="6" rtl="0">
              <a:spcBef>
                <a:spcPts val="0"/>
              </a:spcBef>
              <a:spcAft>
                <a:spcPts val="0"/>
              </a:spcAft>
              <a:buSzPts val="1400"/>
              <a:buFont typeface="DM Sans Medium"/>
              <a:buNone/>
              <a:defRPr>
                <a:latin typeface="DM Sans Medium"/>
                <a:ea typeface="DM Sans Medium"/>
                <a:cs typeface="DM Sans Medium"/>
                <a:sym typeface="DM Sans Medium"/>
              </a:defRPr>
            </a:lvl7pPr>
            <a:lvl8pPr lvl="7" rtl="0">
              <a:spcBef>
                <a:spcPts val="0"/>
              </a:spcBef>
              <a:spcAft>
                <a:spcPts val="0"/>
              </a:spcAft>
              <a:buSzPts val="1400"/>
              <a:buFont typeface="DM Sans Medium"/>
              <a:buNone/>
              <a:defRPr>
                <a:latin typeface="DM Sans Medium"/>
                <a:ea typeface="DM Sans Medium"/>
                <a:cs typeface="DM Sans Medium"/>
                <a:sym typeface="DM Sans Medium"/>
              </a:defRPr>
            </a:lvl8pPr>
            <a:lvl9pPr lvl="8" rtl="0">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226" name="Google Shape;226;p26"/>
          <p:cNvSpPr txBox="1"/>
          <p:nvPr>
            <p:ph idx="21" type="subTitle"/>
          </p:nvPr>
        </p:nvSpPr>
        <p:spPr>
          <a:xfrm>
            <a:off x="5192225" y="3984963"/>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27" name="Google Shape;227;p26"/>
          <p:cNvSpPr txBox="1"/>
          <p:nvPr>
            <p:ph idx="22" type="subTitle"/>
          </p:nvPr>
        </p:nvSpPr>
        <p:spPr>
          <a:xfrm>
            <a:off x="5192225" y="3394384"/>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28" name="Google Shape;228;p26"/>
          <p:cNvSpPr txBox="1"/>
          <p:nvPr>
            <p:ph idx="23" type="subTitle"/>
          </p:nvPr>
        </p:nvSpPr>
        <p:spPr>
          <a:xfrm>
            <a:off x="5192225" y="2788331"/>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29" name="Google Shape;229;p26"/>
          <p:cNvSpPr txBox="1"/>
          <p:nvPr>
            <p:ph idx="24" type="subTitle"/>
          </p:nvPr>
        </p:nvSpPr>
        <p:spPr>
          <a:xfrm>
            <a:off x="5192225" y="2182278"/>
            <a:ext cx="2890200" cy="565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30" name="Google Shape;230;p26"/>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CUSTOM_1_2">
    <p:bg>
      <p:bgPr>
        <a:solidFill>
          <a:schemeClr val="lt1"/>
        </a:solidFill>
      </p:bgPr>
    </p:bg>
    <p:spTree>
      <p:nvGrpSpPr>
        <p:cNvPr id="231" name="Shape 231"/>
        <p:cNvGrpSpPr/>
        <p:nvPr/>
      </p:nvGrpSpPr>
      <p:grpSpPr>
        <a:xfrm>
          <a:off x="0" y="0"/>
          <a:ext cx="0" cy="0"/>
          <a:chOff x="0" y="0"/>
          <a:chExt cx="0" cy="0"/>
        </a:xfrm>
      </p:grpSpPr>
      <p:sp>
        <p:nvSpPr>
          <p:cNvPr id="232" name="Google Shape;232;p27"/>
          <p:cNvSpPr txBox="1"/>
          <p:nvPr>
            <p:ph idx="1" type="subTitle"/>
          </p:nvPr>
        </p:nvSpPr>
        <p:spPr>
          <a:xfrm>
            <a:off x="534950" y="1941650"/>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33" name="Google Shape;233;p27"/>
          <p:cNvSpPr txBox="1"/>
          <p:nvPr>
            <p:ph idx="2" type="subTitle"/>
          </p:nvPr>
        </p:nvSpPr>
        <p:spPr>
          <a:xfrm>
            <a:off x="534950"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234" name="Google Shape;234;p27"/>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235" name="Google Shape;235;p27"/>
          <p:cNvSpPr txBox="1"/>
          <p:nvPr>
            <p:ph idx="3" type="subTitle"/>
          </p:nvPr>
        </p:nvSpPr>
        <p:spPr>
          <a:xfrm>
            <a:off x="4992650" y="1941650"/>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36" name="Google Shape;236;p27"/>
          <p:cNvSpPr txBox="1"/>
          <p:nvPr>
            <p:ph idx="4" type="subTitle"/>
          </p:nvPr>
        </p:nvSpPr>
        <p:spPr>
          <a:xfrm>
            <a:off x="4992650"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237" name="Google Shape;237;p27"/>
          <p:cNvPicPr preferRelativeResize="0"/>
          <p:nvPr/>
        </p:nvPicPr>
        <p:blipFill rotWithShape="1">
          <a:blip r:embed="rId2">
            <a:alphaModFix/>
          </a:blip>
          <a:srcRect b="0" l="0" r="73298" t="0"/>
          <a:stretch/>
        </p:blipFill>
        <p:spPr>
          <a:xfrm>
            <a:off x="4800600" y="2057400"/>
            <a:ext cx="192050" cy="186825"/>
          </a:xfrm>
          <a:prstGeom prst="rect">
            <a:avLst/>
          </a:prstGeom>
          <a:noFill/>
          <a:ln>
            <a:noFill/>
          </a:ln>
        </p:spPr>
      </p:pic>
      <p:sp>
        <p:nvSpPr>
          <p:cNvPr id="238" name="Google Shape;238;p27"/>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239" name="Google Shape;239;p27"/>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40" name="Google Shape;240;p27"/>
          <p:cNvSpPr txBox="1"/>
          <p:nvPr>
            <p:ph idx="5"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41" name="Google Shape;241;p27"/>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Icon">
  <p:cSld name="CUSTOM_1_2_2">
    <p:bg>
      <p:bgPr>
        <a:solidFill>
          <a:schemeClr val="lt1"/>
        </a:solidFill>
      </p:bgPr>
    </p:bg>
    <p:spTree>
      <p:nvGrpSpPr>
        <p:cNvPr id="242" name="Shape 242"/>
        <p:cNvGrpSpPr/>
        <p:nvPr/>
      </p:nvGrpSpPr>
      <p:grpSpPr>
        <a:xfrm>
          <a:off x="0" y="0"/>
          <a:ext cx="0" cy="0"/>
          <a:chOff x="0" y="0"/>
          <a:chExt cx="0" cy="0"/>
        </a:xfrm>
      </p:grpSpPr>
      <p:sp>
        <p:nvSpPr>
          <p:cNvPr id="243" name="Google Shape;243;p28"/>
          <p:cNvSpPr txBox="1"/>
          <p:nvPr>
            <p:ph idx="1" type="subTitle"/>
          </p:nvPr>
        </p:nvSpPr>
        <p:spPr>
          <a:xfrm>
            <a:off x="245475" y="1942650"/>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44" name="Google Shape;244;p28"/>
          <p:cNvSpPr txBox="1"/>
          <p:nvPr>
            <p:ph idx="2" type="subTitle"/>
          </p:nvPr>
        </p:nvSpPr>
        <p:spPr>
          <a:xfrm>
            <a:off x="245475" y="2409535"/>
            <a:ext cx="40980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245" name="Google Shape;245;p28"/>
          <p:cNvSpPr txBox="1"/>
          <p:nvPr>
            <p:ph idx="3" type="subTitle"/>
          </p:nvPr>
        </p:nvSpPr>
        <p:spPr>
          <a:xfrm>
            <a:off x="4703175" y="1942650"/>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46" name="Google Shape;246;p28"/>
          <p:cNvSpPr txBox="1"/>
          <p:nvPr>
            <p:ph idx="4" type="subTitle"/>
          </p:nvPr>
        </p:nvSpPr>
        <p:spPr>
          <a:xfrm>
            <a:off x="4703175" y="2385160"/>
            <a:ext cx="40980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247" name="Google Shape;247;p28"/>
          <p:cNvSpPr/>
          <p:nvPr>
            <p:ph idx="5" type="pic"/>
          </p:nvPr>
        </p:nvSpPr>
        <p:spPr>
          <a:xfrm>
            <a:off x="334400" y="1465950"/>
            <a:ext cx="367800" cy="367800"/>
          </a:xfrm>
          <a:prstGeom prst="roundRect">
            <a:avLst>
              <a:gd fmla="val 16667" name="adj"/>
            </a:avLst>
          </a:prstGeom>
          <a:noFill/>
          <a:ln>
            <a:noFill/>
          </a:ln>
        </p:spPr>
      </p:sp>
      <p:sp>
        <p:nvSpPr>
          <p:cNvPr id="248" name="Google Shape;248;p28"/>
          <p:cNvSpPr/>
          <p:nvPr>
            <p:ph idx="6" type="pic"/>
          </p:nvPr>
        </p:nvSpPr>
        <p:spPr>
          <a:xfrm>
            <a:off x="4800600" y="1465950"/>
            <a:ext cx="367800" cy="367800"/>
          </a:xfrm>
          <a:prstGeom prst="roundRect">
            <a:avLst>
              <a:gd fmla="val 16667" name="adj"/>
            </a:avLst>
          </a:prstGeom>
          <a:noFill/>
          <a:ln>
            <a:noFill/>
          </a:ln>
        </p:spPr>
      </p:sp>
      <p:sp>
        <p:nvSpPr>
          <p:cNvPr id="249" name="Google Shape;249;p28"/>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250" name="Google Shape;250;p28"/>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51" name="Google Shape;251;p28"/>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52" name="Google Shape;252;p28"/>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Image">
  <p:cSld name="CUSTOM_1_2_2_1">
    <p:bg>
      <p:bgPr>
        <a:solidFill>
          <a:schemeClr val="lt1"/>
        </a:solidFill>
      </p:bgPr>
    </p:bg>
    <p:spTree>
      <p:nvGrpSpPr>
        <p:cNvPr id="253" name="Shape 253"/>
        <p:cNvGrpSpPr/>
        <p:nvPr/>
      </p:nvGrpSpPr>
      <p:grpSpPr>
        <a:xfrm>
          <a:off x="0" y="0"/>
          <a:ext cx="0" cy="0"/>
          <a:chOff x="0" y="0"/>
          <a:chExt cx="0" cy="0"/>
        </a:xfrm>
      </p:grpSpPr>
      <p:sp>
        <p:nvSpPr>
          <p:cNvPr id="254" name="Google Shape;254;p29"/>
          <p:cNvSpPr txBox="1"/>
          <p:nvPr>
            <p:ph idx="1" type="subTitle"/>
          </p:nvPr>
        </p:nvSpPr>
        <p:spPr>
          <a:xfrm>
            <a:off x="245475" y="40307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255" name="Google Shape;255;p29"/>
          <p:cNvSpPr txBox="1"/>
          <p:nvPr>
            <p:ph idx="2" type="subTitle"/>
          </p:nvPr>
        </p:nvSpPr>
        <p:spPr>
          <a:xfrm>
            <a:off x="245475" y="4274883"/>
            <a:ext cx="40980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256" name="Google Shape;256;p29"/>
          <p:cNvSpPr txBox="1"/>
          <p:nvPr>
            <p:ph idx="3" type="subTitle"/>
          </p:nvPr>
        </p:nvSpPr>
        <p:spPr>
          <a:xfrm>
            <a:off x="4703175" y="40307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257" name="Google Shape;257;p29"/>
          <p:cNvSpPr txBox="1"/>
          <p:nvPr>
            <p:ph idx="4" type="subTitle"/>
          </p:nvPr>
        </p:nvSpPr>
        <p:spPr>
          <a:xfrm>
            <a:off x="4703175" y="4274883"/>
            <a:ext cx="40980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258" name="Google Shape;258;p29"/>
          <p:cNvSpPr/>
          <p:nvPr>
            <p:ph idx="5" type="pic"/>
          </p:nvPr>
        </p:nvSpPr>
        <p:spPr>
          <a:xfrm>
            <a:off x="342900" y="1338900"/>
            <a:ext cx="4000500" cy="2661600"/>
          </a:xfrm>
          <a:prstGeom prst="roundRect">
            <a:avLst>
              <a:gd fmla="val 3659" name="adj"/>
            </a:avLst>
          </a:prstGeom>
          <a:noFill/>
          <a:ln>
            <a:noFill/>
          </a:ln>
        </p:spPr>
      </p:sp>
      <p:sp>
        <p:nvSpPr>
          <p:cNvPr id="259" name="Google Shape;259;p29"/>
          <p:cNvSpPr/>
          <p:nvPr>
            <p:ph idx="6" type="pic"/>
          </p:nvPr>
        </p:nvSpPr>
        <p:spPr>
          <a:xfrm>
            <a:off x="4800600" y="1338900"/>
            <a:ext cx="4000500" cy="2661600"/>
          </a:xfrm>
          <a:prstGeom prst="roundRect">
            <a:avLst>
              <a:gd fmla="val 3659" name="adj"/>
            </a:avLst>
          </a:prstGeom>
          <a:noFill/>
          <a:ln>
            <a:noFill/>
          </a:ln>
        </p:spPr>
      </p:sp>
      <p:sp>
        <p:nvSpPr>
          <p:cNvPr id="260" name="Google Shape;260;p29"/>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261" name="Google Shape;261;p29"/>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62" name="Google Shape;262;p29"/>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63" name="Google Shape;263;p29"/>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Stat">
  <p:cSld name="CUSTOM_1_2_2_1_1">
    <p:bg>
      <p:bgPr>
        <a:solidFill>
          <a:schemeClr val="lt1"/>
        </a:solidFill>
      </p:bgPr>
    </p:bg>
    <p:spTree>
      <p:nvGrpSpPr>
        <p:cNvPr id="264" name="Shape 264"/>
        <p:cNvGrpSpPr/>
        <p:nvPr/>
      </p:nvGrpSpPr>
      <p:grpSpPr>
        <a:xfrm>
          <a:off x="0" y="0"/>
          <a:ext cx="0" cy="0"/>
          <a:chOff x="0" y="0"/>
          <a:chExt cx="0" cy="0"/>
        </a:xfrm>
      </p:grpSpPr>
      <p:sp>
        <p:nvSpPr>
          <p:cNvPr id="265" name="Google Shape;265;p30"/>
          <p:cNvSpPr txBox="1"/>
          <p:nvPr>
            <p:ph idx="1" type="subTitle"/>
          </p:nvPr>
        </p:nvSpPr>
        <p:spPr>
          <a:xfrm>
            <a:off x="228600" y="3179125"/>
            <a:ext cx="25110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30"/>
          <p:cNvSpPr txBox="1"/>
          <p:nvPr>
            <p:ph idx="2" type="subTitle"/>
          </p:nvPr>
        </p:nvSpPr>
        <p:spPr>
          <a:xfrm>
            <a:off x="245475" y="19333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267" name="Google Shape;267;p30"/>
          <p:cNvSpPr txBox="1"/>
          <p:nvPr>
            <p:ph idx="3" type="subTitle"/>
          </p:nvPr>
        </p:nvSpPr>
        <p:spPr>
          <a:xfrm>
            <a:off x="245475" y="2177465"/>
            <a:ext cx="40980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268" name="Google Shape;268;p30"/>
          <p:cNvSpPr txBox="1"/>
          <p:nvPr>
            <p:ph idx="4" type="subTitle"/>
          </p:nvPr>
        </p:nvSpPr>
        <p:spPr>
          <a:xfrm>
            <a:off x="4703175" y="19333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269" name="Google Shape;269;p30"/>
          <p:cNvSpPr txBox="1"/>
          <p:nvPr>
            <p:ph idx="5" type="subTitle"/>
          </p:nvPr>
        </p:nvSpPr>
        <p:spPr>
          <a:xfrm>
            <a:off x="4703175" y="2177465"/>
            <a:ext cx="40980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270" name="Google Shape;270;p30"/>
          <p:cNvSpPr txBox="1"/>
          <p:nvPr>
            <p:ph idx="6" type="subTitle"/>
          </p:nvPr>
        </p:nvSpPr>
        <p:spPr>
          <a:xfrm>
            <a:off x="4687075" y="3179125"/>
            <a:ext cx="2511000" cy="97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6000"/>
              <a:buFont typeface="DM Sans Medium"/>
              <a:buNone/>
              <a:defRPr sz="6000">
                <a:latin typeface="DM Sans Medium"/>
                <a:ea typeface="DM Sans Medium"/>
                <a:cs typeface="DM Sans Medium"/>
                <a:sym typeface="DM Sans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1" name="Google Shape;271;p30"/>
          <p:cNvSpPr txBox="1"/>
          <p:nvPr>
            <p:ph idx="7" type="subTitle"/>
          </p:nvPr>
        </p:nvSpPr>
        <p:spPr>
          <a:xfrm>
            <a:off x="245475" y="4006269"/>
            <a:ext cx="40980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272" name="Google Shape;272;p30"/>
          <p:cNvSpPr txBox="1"/>
          <p:nvPr>
            <p:ph idx="8" type="subTitle"/>
          </p:nvPr>
        </p:nvSpPr>
        <p:spPr>
          <a:xfrm>
            <a:off x="4703175" y="4006269"/>
            <a:ext cx="40980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273" name="Google Shape;273;p30"/>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274" name="Google Shape;274;p30"/>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75" name="Google Shape;275;p30"/>
          <p:cNvSpPr txBox="1"/>
          <p:nvPr>
            <p:ph idx="9"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76" name="Google Shape;276;p30"/>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_1">
    <p:bg>
      <p:bgPr>
        <a:blipFill>
          <a:blip r:embed="rId2">
            <a:alphaModFix/>
          </a:blip>
          <a:stretch>
            <a:fillRect/>
          </a:stretch>
        </a:blipFill>
      </p:bgPr>
    </p:bg>
    <p:spTree>
      <p:nvGrpSpPr>
        <p:cNvPr id="14" name="Shape 14"/>
        <p:cNvGrpSpPr/>
        <p:nvPr/>
      </p:nvGrpSpPr>
      <p:grpSpPr>
        <a:xfrm>
          <a:off x="0" y="0"/>
          <a:ext cx="0" cy="0"/>
          <a:chOff x="0" y="0"/>
          <a:chExt cx="0" cy="0"/>
        </a:xfrm>
      </p:grpSpPr>
      <p:pic>
        <p:nvPicPr>
          <p:cNvPr id="15" name="Google Shape;15;p4"/>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16" name="Google Shape;16;p4"/>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17" name="Google Shape;17;p4"/>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18" name="Google Shape;18;p4"/>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19" name="Google Shape;19;p4"/>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CUSTOM_1_2_1">
    <p:bg>
      <p:bgPr>
        <a:solidFill>
          <a:schemeClr val="lt1"/>
        </a:solidFill>
      </p:bgPr>
    </p:bg>
    <p:spTree>
      <p:nvGrpSpPr>
        <p:cNvPr id="277" name="Shape 277"/>
        <p:cNvGrpSpPr/>
        <p:nvPr/>
      </p:nvGrpSpPr>
      <p:grpSpPr>
        <a:xfrm>
          <a:off x="0" y="0"/>
          <a:ext cx="0" cy="0"/>
          <a:chOff x="0" y="0"/>
          <a:chExt cx="0" cy="0"/>
        </a:xfrm>
      </p:grpSpPr>
      <p:sp>
        <p:nvSpPr>
          <p:cNvPr id="278" name="Google Shape;278;p31"/>
          <p:cNvSpPr txBox="1"/>
          <p:nvPr>
            <p:ph idx="1" type="subTitle"/>
          </p:nvPr>
        </p:nvSpPr>
        <p:spPr>
          <a:xfrm>
            <a:off x="534950" y="1941650"/>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79" name="Google Shape;279;p31"/>
          <p:cNvSpPr txBox="1"/>
          <p:nvPr>
            <p:ph idx="2" type="subTitle"/>
          </p:nvPr>
        </p:nvSpPr>
        <p:spPr>
          <a:xfrm>
            <a:off x="534950"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280" name="Google Shape;280;p31"/>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281" name="Google Shape;281;p31"/>
          <p:cNvSpPr txBox="1"/>
          <p:nvPr>
            <p:ph idx="3" type="subTitle"/>
          </p:nvPr>
        </p:nvSpPr>
        <p:spPr>
          <a:xfrm>
            <a:off x="3506725" y="1941650"/>
            <a:ext cx="23226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82" name="Google Shape;282;p31"/>
          <p:cNvSpPr txBox="1"/>
          <p:nvPr>
            <p:ph idx="4" type="subTitle"/>
          </p:nvPr>
        </p:nvSpPr>
        <p:spPr>
          <a:xfrm>
            <a:off x="3506725" y="2385150"/>
            <a:ext cx="2322600" cy="23010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1100"/>
              <a:buFont typeface="Inter"/>
              <a:buNone/>
              <a:defRPr sz="1100">
                <a:latin typeface="Inter"/>
                <a:ea typeface="Inter"/>
                <a:cs typeface="Inter"/>
                <a:sym typeface="Inter"/>
              </a:defRPr>
            </a:lvl1pPr>
            <a:lvl2pPr lvl="1" rtl="0">
              <a:lnSpc>
                <a:spcPct val="150000"/>
              </a:lnSpc>
              <a:spcBef>
                <a:spcPts val="0"/>
              </a:spcBef>
              <a:spcAft>
                <a:spcPts val="0"/>
              </a:spcAft>
              <a:buSzPts val="1100"/>
              <a:buFont typeface="Inter"/>
              <a:buNone/>
              <a:defRPr sz="1100">
                <a:latin typeface="Inter"/>
                <a:ea typeface="Inter"/>
                <a:cs typeface="Inter"/>
                <a:sym typeface="Inter"/>
              </a:defRPr>
            </a:lvl2pPr>
            <a:lvl3pPr lvl="2" rtl="0">
              <a:lnSpc>
                <a:spcPct val="150000"/>
              </a:lnSpc>
              <a:spcBef>
                <a:spcPts val="0"/>
              </a:spcBef>
              <a:spcAft>
                <a:spcPts val="0"/>
              </a:spcAft>
              <a:buSzPts val="1100"/>
              <a:buFont typeface="Inter"/>
              <a:buNone/>
              <a:defRPr sz="1100">
                <a:latin typeface="Inter"/>
                <a:ea typeface="Inter"/>
                <a:cs typeface="Inter"/>
                <a:sym typeface="Inter"/>
              </a:defRPr>
            </a:lvl3pPr>
            <a:lvl4pPr lvl="3" rtl="0">
              <a:lnSpc>
                <a:spcPct val="150000"/>
              </a:lnSpc>
              <a:spcBef>
                <a:spcPts val="0"/>
              </a:spcBef>
              <a:spcAft>
                <a:spcPts val="0"/>
              </a:spcAft>
              <a:buSzPts val="1100"/>
              <a:buFont typeface="Inter"/>
              <a:buNone/>
              <a:defRPr sz="1100">
                <a:latin typeface="Inter"/>
                <a:ea typeface="Inter"/>
                <a:cs typeface="Inter"/>
                <a:sym typeface="Inter"/>
              </a:defRPr>
            </a:lvl4pPr>
            <a:lvl5pPr lvl="4" rtl="0">
              <a:lnSpc>
                <a:spcPct val="150000"/>
              </a:lnSpc>
              <a:spcBef>
                <a:spcPts val="0"/>
              </a:spcBef>
              <a:spcAft>
                <a:spcPts val="0"/>
              </a:spcAft>
              <a:buSzPts val="1100"/>
              <a:buFont typeface="Inter"/>
              <a:buNone/>
              <a:defRPr sz="1100">
                <a:latin typeface="Inter"/>
                <a:ea typeface="Inter"/>
                <a:cs typeface="Inter"/>
                <a:sym typeface="Inter"/>
              </a:defRPr>
            </a:lvl5pPr>
            <a:lvl6pPr lvl="5" rtl="0">
              <a:lnSpc>
                <a:spcPct val="150000"/>
              </a:lnSpc>
              <a:spcBef>
                <a:spcPts val="0"/>
              </a:spcBef>
              <a:spcAft>
                <a:spcPts val="0"/>
              </a:spcAft>
              <a:buSzPts val="1100"/>
              <a:buFont typeface="Inter"/>
              <a:buNone/>
              <a:defRPr sz="1100">
                <a:latin typeface="Inter"/>
                <a:ea typeface="Inter"/>
                <a:cs typeface="Inter"/>
                <a:sym typeface="Inter"/>
              </a:defRPr>
            </a:lvl6pPr>
            <a:lvl7pPr lvl="6" rtl="0">
              <a:lnSpc>
                <a:spcPct val="150000"/>
              </a:lnSpc>
              <a:spcBef>
                <a:spcPts val="0"/>
              </a:spcBef>
              <a:spcAft>
                <a:spcPts val="0"/>
              </a:spcAft>
              <a:buSzPts val="1100"/>
              <a:buFont typeface="Inter"/>
              <a:buNone/>
              <a:defRPr sz="1100">
                <a:latin typeface="Inter"/>
                <a:ea typeface="Inter"/>
                <a:cs typeface="Inter"/>
                <a:sym typeface="Inter"/>
              </a:defRPr>
            </a:lvl7pPr>
            <a:lvl8pPr lvl="7" rtl="0">
              <a:lnSpc>
                <a:spcPct val="150000"/>
              </a:lnSpc>
              <a:spcBef>
                <a:spcPts val="0"/>
              </a:spcBef>
              <a:spcAft>
                <a:spcPts val="0"/>
              </a:spcAft>
              <a:buSzPts val="1100"/>
              <a:buFont typeface="Inter"/>
              <a:buNone/>
              <a:defRPr sz="1100">
                <a:latin typeface="Inter"/>
                <a:ea typeface="Inter"/>
                <a:cs typeface="Inter"/>
                <a:sym typeface="Inter"/>
              </a:defRPr>
            </a:lvl8pPr>
            <a:lvl9pPr lvl="8" rtl="0">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283" name="Google Shape;283;p31"/>
          <p:cNvPicPr preferRelativeResize="0"/>
          <p:nvPr/>
        </p:nvPicPr>
        <p:blipFill rotWithShape="1">
          <a:blip r:embed="rId2">
            <a:alphaModFix/>
          </a:blip>
          <a:srcRect b="0" l="0" r="73298" t="0"/>
          <a:stretch/>
        </p:blipFill>
        <p:spPr>
          <a:xfrm>
            <a:off x="3314675" y="2057400"/>
            <a:ext cx="192050" cy="186825"/>
          </a:xfrm>
          <a:prstGeom prst="rect">
            <a:avLst/>
          </a:prstGeom>
          <a:noFill/>
          <a:ln>
            <a:noFill/>
          </a:ln>
        </p:spPr>
      </p:pic>
      <p:sp>
        <p:nvSpPr>
          <p:cNvPr id="284" name="Google Shape;284;p31"/>
          <p:cNvSpPr txBox="1"/>
          <p:nvPr>
            <p:ph idx="5" type="subTitle"/>
          </p:nvPr>
        </p:nvSpPr>
        <p:spPr>
          <a:xfrm>
            <a:off x="6478500" y="1941650"/>
            <a:ext cx="23226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400"/>
              <a:buFont typeface="Inter"/>
              <a:buNone/>
              <a:defRPr>
                <a:latin typeface="Inter"/>
                <a:ea typeface="Inter"/>
                <a:cs typeface="Inter"/>
                <a:sym typeface="Inter"/>
              </a:defRPr>
            </a:lvl1pPr>
            <a:lvl2pPr lvl="1" rtl="0">
              <a:spcBef>
                <a:spcPts val="0"/>
              </a:spcBef>
              <a:spcAft>
                <a:spcPts val="0"/>
              </a:spcAft>
              <a:buSzPts val="1400"/>
              <a:buFont typeface="Inter"/>
              <a:buNone/>
              <a:defRPr>
                <a:latin typeface="Inter"/>
                <a:ea typeface="Inter"/>
                <a:cs typeface="Inter"/>
                <a:sym typeface="Inter"/>
              </a:defRPr>
            </a:lvl2pPr>
            <a:lvl3pPr lvl="2" rtl="0">
              <a:spcBef>
                <a:spcPts val="0"/>
              </a:spcBef>
              <a:spcAft>
                <a:spcPts val="0"/>
              </a:spcAft>
              <a:buSzPts val="1400"/>
              <a:buFont typeface="Inter"/>
              <a:buNone/>
              <a:defRPr>
                <a:latin typeface="Inter"/>
                <a:ea typeface="Inter"/>
                <a:cs typeface="Inter"/>
                <a:sym typeface="Inter"/>
              </a:defRPr>
            </a:lvl3pPr>
            <a:lvl4pPr lvl="3" rtl="0">
              <a:spcBef>
                <a:spcPts val="0"/>
              </a:spcBef>
              <a:spcAft>
                <a:spcPts val="0"/>
              </a:spcAft>
              <a:buSzPts val="1400"/>
              <a:buFont typeface="Inter"/>
              <a:buNone/>
              <a:defRPr>
                <a:latin typeface="Inter"/>
                <a:ea typeface="Inter"/>
                <a:cs typeface="Inter"/>
                <a:sym typeface="Inter"/>
              </a:defRPr>
            </a:lvl4pPr>
            <a:lvl5pPr lvl="4" rtl="0">
              <a:spcBef>
                <a:spcPts val="0"/>
              </a:spcBef>
              <a:spcAft>
                <a:spcPts val="0"/>
              </a:spcAft>
              <a:buSzPts val="1400"/>
              <a:buFont typeface="Inter"/>
              <a:buNone/>
              <a:defRPr>
                <a:latin typeface="Inter"/>
                <a:ea typeface="Inter"/>
                <a:cs typeface="Inter"/>
                <a:sym typeface="Inter"/>
              </a:defRPr>
            </a:lvl5pPr>
            <a:lvl6pPr lvl="5" rtl="0">
              <a:spcBef>
                <a:spcPts val="0"/>
              </a:spcBef>
              <a:spcAft>
                <a:spcPts val="0"/>
              </a:spcAft>
              <a:buSzPts val="1400"/>
              <a:buFont typeface="Inter"/>
              <a:buNone/>
              <a:defRPr>
                <a:latin typeface="Inter"/>
                <a:ea typeface="Inter"/>
                <a:cs typeface="Inter"/>
                <a:sym typeface="Inter"/>
              </a:defRPr>
            </a:lvl6pPr>
            <a:lvl7pPr lvl="6" rtl="0">
              <a:spcBef>
                <a:spcPts val="0"/>
              </a:spcBef>
              <a:spcAft>
                <a:spcPts val="0"/>
              </a:spcAft>
              <a:buSzPts val="1400"/>
              <a:buFont typeface="Inter"/>
              <a:buNone/>
              <a:defRPr>
                <a:latin typeface="Inter"/>
                <a:ea typeface="Inter"/>
                <a:cs typeface="Inter"/>
                <a:sym typeface="Inter"/>
              </a:defRPr>
            </a:lvl7pPr>
            <a:lvl8pPr lvl="7" rtl="0">
              <a:spcBef>
                <a:spcPts val="0"/>
              </a:spcBef>
              <a:spcAft>
                <a:spcPts val="0"/>
              </a:spcAft>
              <a:buSzPts val="1400"/>
              <a:buFont typeface="Inter"/>
              <a:buNone/>
              <a:defRPr>
                <a:latin typeface="Inter"/>
                <a:ea typeface="Inter"/>
                <a:cs typeface="Inter"/>
                <a:sym typeface="Inter"/>
              </a:defRPr>
            </a:lvl8pPr>
            <a:lvl9pPr lvl="8" rtl="0">
              <a:spcBef>
                <a:spcPts val="0"/>
              </a:spcBef>
              <a:spcAft>
                <a:spcPts val="0"/>
              </a:spcAft>
              <a:buSzPts val="1400"/>
              <a:buFont typeface="Inter"/>
              <a:buNone/>
              <a:defRPr>
                <a:latin typeface="Inter"/>
                <a:ea typeface="Inter"/>
                <a:cs typeface="Inter"/>
                <a:sym typeface="Inter"/>
              </a:defRPr>
            </a:lvl9pPr>
          </a:lstStyle>
          <a:p/>
        </p:txBody>
      </p:sp>
      <p:sp>
        <p:nvSpPr>
          <p:cNvPr id="285" name="Google Shape;285;p31"/>
          <p:cNvSpPr txBox="1"/>
          <p:nvPr>
            <p:ph idx="6" type="subTitle"/>
          </p:nvPr>
        </p:nvSpPr>
        <p:spPr>
          <a:xfrm>
            <a:off x="6478500" y="2385150"/>
            <a:ext cx="2322600" cy="23010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1100"/>
              <a:buFont typeface="Inter"/>
              <a:buNone/>
              <a:defRPr sz="1100">
                <a:latin typeface="Inter"/>
                <a:ea typeface="Inter"/>
                <a:cs typeface="Inter"/>
                <a:sym typeface="Inter"/>
              </a:defRPr>
            </a:lvl1pPr>
            <a:lvl2pPr lvl="1" rtl="0">
              <a:lnSpc>
                <a:spcPct val="150000"/>
              </a:lnSpc>
              <a:spcBef>
                <a:spcPts val="0"/>
              </a:spcBef>
              <a:spcAft>
                <a:spcPts val="0"/>
              </a:spcAft>
              <a:buSzPts val="1100"/>
              <a:buFont typeface="Inter"/>
              <a:buNone/>
              <a:defRPr sz="1100">
                <a:latin typeface="Inter"/>
                <a:ea typeface="Inter"/>
                <a:cs typeface="Inter"/>
                <a:sym typeface="Inter"/>
              </a:defRPr>
            </a:lvl2pPr>
            <a:lvl3pPr lvl="2" rtl="0">
              <a:lnSpc>
                <a:spcPct val="150000"/>
              </a:lnSpc>
              <a:spcBef>
                <a:spcPts val="0"/>
              </a:spcBef>
              <a:spcAft>
                <a:spcPts val="0"/>
              </a:spcAft>
              <a:buSzPts val="1100"/>
              <a:buFont typeface="Inter"/>
              <a:buNone/>
              <a:defRPr sz="1100">
                <a:latin typeface="Inter"/>
                <a:ea typeface="Inter"/>
                <a:cs typeface="Inter"/>
                <a:sym typeface="Inter"/>
              </a:defRPr>
            </a:lvl3pPr>
            <a:lvl4pPr lvl="3" rtl="0">
              <a:lnSpc>
                <a:spcPct val="150000"/>
              </a:lnSpc>
              <a:spcBef>
                <a:spcPts val="0"/>
              </a:spcBef>
              <a:spcAft>
                <a:spcPts val="0"/>
              </a:spcAft>
              <a:buSzPts val="1100"/>
              <a:buFont typeface="Inter"/>
              <a:buNone/>
              <a:defRPr sz="1100">
                <a:latin typeface="Inter"/>
                <a:ea typeface="Inter"/>
                <a:cs typeface="Inter"/>
                <a:sym typeface="Inter"/>
              </a:defRPr>
            </a:lvl4pPr>
            <a:lvl5pPr lvl="4" rtl="0">
              <a:lnSpc>
                <a:spcPct val="150000"/>
              </a:lnSpc>
              <a:spcBef>
                <a:spcPts val="0"/>
              </a:spcBef>
              <a:spcAft>
                <a:spcPts val="0"/>
              </a:spcAft>
              <a:buSzPts val="1100"/>
              <a:buFont typeface="Inter"/>
              <a:buNone/>
              <a:defRPr sz="1100">
                <a:latin typeface="Inter"/>
                <a:ea typeface="Inter"/>
                <a:cs typeface="Inter"/>
                <a:sym typeface="Inter"/>
              </a:defRPr>
            </a:lvl5pPr>
            <a:lvl6pPr lvl="5" rtl="0">
              <a:lnSpc>
                <a:spcPct val="150000"/>
              </a:lnSpc>
              <a:spcBef>
                <a:spcPts val="0"/>
              </a:spcBef>
              <a:spcAft>
                <a:spcPts val="0"/>
              </a:spcAft>
              <a:buSzPts val="1100"/>
              <a:buFont typeface="Inter"/>
              <a:buNone/>
              <a:defRPr sz="1100">
                <a:latin typeface="Inter"/>
                <a:ea typeface="Inter"/>
                <a:cs typeface="Inter"/>
                <a:sym typeface="Inter"/>
              </a:defRPr>
            </a:lvl6pPr>
            <a:lvl7pPr lvl="6" rtl="0">
              <a:lnSpc>
                <a:spcPct val="150000"/>
              </a:lnSpc>
              <a:spcBef>
                <a:spcPts val="0"/>
              </a:spcBef>
              <a:spcAft>
                <a:spcPts val="0"/>
              </a:spcAft>
              <a:buSzPts val="1100"/>
              <a:buFont typeface="Inter"/>
              <a:buNone/>
              <a:defRPr sz="1100">
                <a:latin typeface="Inter"/>
                <a:ea typeface="Inter"/>
                <a:cs typeface="Inter"/>
                <a:sym typeface="Inter"/>
              </a:defRPr>
            </a:lvl7pPr>
            <a:lvl8pPr lvl="7" rtl="0">
              <a:lnSpc>
                <a:spcPct val="150000"/>
              </a:lnSpc>
              <a:spcBef>
                <a:spcPts val="0"/>
              </a:spcBef>
              <a:spcAft>
                <a:spcPts val="0"/>
              </a:spcAft>
              <a:buSzPts val="1100"/>
              <a:buFont typeface="Inter"/>
              <a:buNone/>
              <a:defRPr sz="1100">
                <a:latin typeface="Inter"/>
                <a:ea typeface="Inter"/>
                <a:cs typeface="Inter"/>
                <a:sym typeface="Inter"/>
              </a:defRPr>
            </a:lvl8pPr>
            <a:lvl9pPr lvl="8" rtl="0">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286" name="Google Shape;286;p31"/>
          <p:cNvPicPr preferRelativeResize="0"/>
          <p:nvPr/>
        </p:nvPicPr>
        <p:blipFill rotWithShape="1">
          <a:blip r:embed="rId2">
            <a:alphaModFix/>
          </a:blip>
          <a:srcRect b="0" l="0" r="73298" t="0"/>
          <a:stretch/>
        </p:blipFill>
        <p:spPr>
          <a:xfrm>
            <a:off x="6286450" y="2057400"/>
            <a:ext cx="192050" cy="186825"/>
          </a:xfrm>
          <a:prstGeom prst="rect">
            <a:avLst/>
          </a:prstGeom>
          <a:noFill/>
          <a:ln>
            <a:noFill/>
          </a:ln>
        </p:spPr>
      </p:pic>
      <p:sp>
        <p:nvSpPr>
          <p:cNvPr id="287" name="Google Shape;287;p31"/>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288" name="Google Shape;288;p31"/>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289" name="Google Shape;289;p31"/>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90" name="Google Shape;290;p3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Icon">
  <p:cSld name="CUSTOM_1_2_1_1">
    <p:bg>
      <p:bgPr>
        <a:solidFill>
          <a:schemeClr val="lt1"/>
        </a:solidFill>
      </p:bgPr>
    </p:bg>
    <p:spTree>
      <p:nvGrpSpPr>
        <p:cNvPr id="291" name="Shape 291"/>
        <p:cNvGrpSpPr/>
        <p:nvPr/>
      </p:nvGrpSpPr>
      <p:grpSpPr>
        <a:xfrm>
          <a:off x="0" y="0"/>
          <a:ext cx="0" cy="0"/>
          <a:chOff x="0" y="0"/>
          <a:chExt cx="0" cy="0"/>
        </a:xfrm>
      </p:grpSpPr>
      <p:sp>
        <p:nvSpPr>
          <p:cNvPr id="292" name="Google Shape;292;p32"/>
          <p:cNvSpPr txBox="1"/>
          <p:nvPr>
            <p:ph idx="1" type="subTitle"/>
          </p:nvPr>
        </p:nvSpPr>
        <p:spPr>
          <a:xfrm>
            <a:off x="245475"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93" name="Google Shape;293;p32"/>
          <p:cNvSpPr txBox="1"/>
          <p:nvPr>
            <p:ph idx="2" type="subTitle"/>
          </p:nvPr>
        </p:nvSpPr>
        <p:spPr>
          <a:xfrm>
            <a:off x="24547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294" name="Google Shape;294;p32"/>
          <p:cNvSpPr txBox="1"/>
          <p:nvPr>
            <p:ph idx="3" type="subTitle"/>
          </p:nvPr>
        </p:nvSpPr>
        <p:spPr>
          <a:xfrm>
            <a:off x="3217250"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95" name="Google Shape;295;p32"/>
          <p:cNvSpPr txBox="1"/>
          <p:nvPr>
            <p:ph idx="4" type="subTitle"/>
          </p:nvPr>
        </p:nvSpPr>
        <p:spPr>
          <a:xfrm>
            <a:off x="3217250"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296" name="Google Shape;296;p32"/>
          <p:cNvSpPr txBox="1"/>
          <p:nvPr>
            <p:ph idx="5" type="subTitle"/>
          </p:nvPr>
        </p:nvSpPr>
        <p:spPr>
          <a:xfrm>
            <a:off x="6189025"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297" name="Google Shape;297;p32"/>
          <p:cNvSpPr txBox="1"/>
          <p:nvPr>
            <p:ph idx="6" type="subTitle"/>
          </p:nvPr>
        </p:nvSpPr>
        <p:spPr>
          <a:xfrm>
            <a:off x="618902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298" name="Google Shape;298;p32"/>
          <p:cNvSpPr/>
          <p:nvPr>
            <p:ph idx="7" type="pic"/>
          </p:nvPr>
        </p:nvSpPr>
        <p:spPr>
          <a:xfrm>
            <a:off x="334400" y="1465950"/>
            <a:ext cx="367800" cy="367800"/>
          </a:xfrm>
          <a:prstGeom prst="roundRect">
            <a:avLst>
              <a:gd fmla="val 16667" name="adj"/>
            </a:avLst>
          </a:prstGeom>
          <a:noFill/>
          <a:ln>
            <a:noFill/>
          </a:ln>
        </p:spPr>
      </p:sp>
      <p:sp>
        <p:nvSpPr>
          <p:cNvPr id="299" name="Google Shape;299;p32"/>
          <p:cNvSpPr/>
          <p:nvPr>
            <p:ph idx="8" type="pic"/>
          </p:nvPr>
        </p:nvSpPr>
        <p:spPr>
          <a:xfrm>
            <a:off x="3314700" y="1465950"/>
            <a:ext cx="367800" cy="367800"/>
          </a:xfrm>
          <a:prstGeom prst="roundRect">
            <a:avLst>
              <a:gd fmla="val 16667" name="adj"/>
            </a:avLst>
          </a:prstGeom>
          <a:noFill/>
          <a:ln>
            <a:noFill/>
          </a:ln>
        </p:spPr>
      </p:sp>
      <p:sp>
        <p:nvSpPr>
          <p:cNvPr id="300" name="Google Shape;300;p32"/>
          <p:cNvSpPr/>
          <p:nvPr>
            <p:ph idx="9" type="pic"/>
          </p:nvPr>
        </p:nvSpPr>
        <p:spPr>
          <a:xfrm>
            <a:off x="6286500" y="1465950"/>
            <a:ext cx="367800" cy="367800"/>
          </a:xfrm>
          <a:prstGeom prst="roundRect">
            <a:avLst>
              <a:gd fmla="val 16667" name="adj"/>
            </a:avLst>
          </a:prstGeom>
          <a:noFill/>
          <a:ln>
            <a:noFill/>
          </a:ln>
        </p:spPr>
      </p:sp>
      <p:sp>
        <p:nvSpPr>
          <p:cNvPr id="301" name="Google Shape;301;p32"/>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302" name="Google Shape;302;p3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303" name="Google Shape;303;p32"/>
          <p:cNvSpPr txBox="1"/>
          <p:nvPr>
            <p:ph idx="13"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04" name="Google Shape;304;p32"/>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Image">
  <p:cSld name="CUSTOM_1_2_1_1_1">
    <p:bg>
      <p:bgPr>
        <a:solidFill>
          <a:schemeClr val="lt1"/>
        </a:solidFill>
      </p:bgPr>
    </p:bg>
    <p:spTree>
      <p:nvGrpSpPr>
        <p:cNvPr id="305" name="Shape 305"/>
        <p:cNvGrpSpPr/>
        <p:nvPr/>
      </p:nvGrpSpPr>
      <p:grpSpPr>
        <a:xfrm>
          <a:off x="0" y="0"/>
          <a:ext cx="0" cy="0"/>
          <a:chOff x="0" y="0"/>
          <a:chExt cx="0" cy="0"/>
        </a:xfrm>
      </p:grpSpPr>
      <p:sp>
        <p:nvSpPr>
          <p:cNvPr id="306" name="Google Shape;306;p33"/>
          <p:cNvSpPr txBox="1"/>
          <p:nvPr>
            <p:ph idx="1" type="subTitle"/>
          </p:nvPr>
        </p:nvSpPr>
        <p:spPr>
          <a:xfrm>
            <a:off x="245475" y="40307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07" name="Google Shape;307;p33"/>
          <p:cNvSpPr txBox="1"/>
          <p:nvPr>
            <p:ph idx="2" type="subTitle"/>
          </p:nvPr>
        </p:nvSpPr>
        <p:spPr>
          <a:xfrm>
            <a:off x="245475" y="4274875"/>
            <a:ext cx="26121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08" name="Google Shape;308;p33"/>
          <p:cNvSpPr/>
          <p:nvPr>
            <p:ph idx="3" type="pic"/>
          </p:nvPr>
        </p:nvSpPr>
        <p:spPr>
          <a:xfrm>
            <a:off x="342900" y="1338900"/>
            <a:ext cx="2514600" cy="2661600"/>
          </a:xfrm>
          <a:prstGeom prst="roundRect">
            <a:avLst>
              <a:gd fmla="val 3659" name="adj"/>
            </a:avLst>
          </a:prstGeom>
          <a:noFill/>
          <a:ln>
            <a:noFill/>
          </a:ln>
        </p:spPr>
      </p:sp>
      <p:sp>
        <p:nvSpPr>
          <p:cNvPr id="309" name="Google Shape;309;p33"/>
          <p:cNvSpPr txBox="1"/>
          <p:nvPr>
            <p:ph idx="4" type="subTitle"/>
          </p:nvPr>
        </p:nvSpPr>
        <p:spPr>
          <a:xfrm>
            <a:off x="3217200" y="4030775"/>
            <a:ext cx="26121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10" name="Google Shape;310;p33"/>
          <p:cNvSpPr txBox="1"/>
          <p:nvPr>
            <p:ph idx="5" type="subTitle"/>
          </p:nvPr>
        </p:nvSpPr>
        <p:spPr>
          <a:xfrm>
            <a:off x="3217200" y="4274875"/>
            <a:ext cx="2612100" cy="411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11" name="Google Shape;311;p33"/>
          <p:cNvSpPr/>
          <p:nvPr>
            <p:ph idx="6" type="pic"/>
          </p:nvPr>
        </p:nvSpPr>
        <p:spPr>
          <a:xfrm>
            <a:off x="3314625" y="1338900"/>
            <a:ext cx="2514600" cy="2661600"/>
          </a:xfrm>
          <a:prstGeom prst="roundRect">
            <a:avLst>
              <a:gd fmla="val 3659" name="adj"/>
            </a:avLst>
          </a:prstGeom>
          <a:noFill/>
          <a:ln>
            <a:noFill/>
          </a:ln>
        </p:spPr>
      </p:sp>
      <p:sp>
        <p:nvSpPr>
          <p:cNvPr id="312" name="Google Shape;312;p33"/>
          <p:cNvSpPr txBox="1"/>
          <p:nvPr>
            <p:ph idx="7" type="subTitle"/>
          </p:nvPr>
        </p:nvSpPr>
        <p:spPr>
          <a:xfrm>
            <a:off x="6188925" y="4030775"/>
            <a:ext cx="26121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13" name="Google Shape;313;p33"/>
          <p:cNvSpPr txBox="1"/>
          <p:nvPr>
            <p:ph idx="8" type="subTitle"/>
          </p:nvPr>
        </p:nvSpPr>
        <p:spPr>
          <a:xfrm>
            <a:off x="6188925" y="4274875"/>
            <a:ext cx="2612100" cy="411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14" name="Google Shape;314;p33"/>
          <p:cNvSpPr/>
          <p:nvPr>
            <p:ph idx="9" type="pic"/>
          </p:nvPr>
        </p:nvSpPr>
        <p:spPr>
          <a:xfrm>
            <a:off x="6286350" y="1338900"/>
            <a:ext cx="2514600" cy="2661600"/>
          </a:xfrm>
          <a:prstGeom prst="roundRect">
            <a:avLst>
              <a:gd fmla="val 3659" name="adj"/>
            </a:avLst>
          </a:prstGeom>
          <a:noFill/>
          <a:ln>
            <a:noFill/>
          </a:ln>
        </p:spPr>
      </p:sp>
      <p:sp>
        <p:nvSpPr>
          <p:cNvPr id="315" name="Google Shape;315;p33"/>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316" name="Google Shape;316;p3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317" name="Google Shape;317;p33"/>
          <p:cNvSpPr txBox="1"/>
          <p:nvPr>
            <p:ph idx="13"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18" name="Google Shape;318;p3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Stat">
  <p:cSld name="CUSTOM_1_2_1_1_1_1">
    <p:bg>
      <p:bgPr>
        <a:solidFill>
          <a:schemeClr val="lt1"/>
        </a:solidFill>
      </p:bgPr>
    </p:bg>
    <p:spTree>
      <p:nvGrpSpPr>
        <p:cNvPr id="319" name="Shape 319"/>
        <p:cNvGrpSpPr/>
        <p:nvPr/>
      </p:nvGrpSpPr>
      <p:grpSpPr>
        <a:xfrm>
          <a:off x="0" y="0"/>
          <a:ext cx="0" cy="0"/>
          <a:chOff x="0" y="0"/>
          <a:chExt cx="0" cy="0"/>
        </a:xfrm>
      </p:grpSpPr>
      <p:sp>
        <p:nvSpPr>
          <p:cNvPr id="320" name="Google Shape;320;p34"/>
          <p:cNvSpPr txBox="1"/>
          <p:nvPr>
            <p:ph idx="1" type="subTitle"/>
          </p:nvPr>
        </p:nvSpPr>
        <p:spPr>
          <a:xfrm>
            <a:off x="228600" y="3179125"/>
            <a:ext cx="26121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1" name="Google Shape;321;p34"/>
          <p:cNvSpPr txBox="1"/>
          <p:nvPr>
            <p:ph idx="2" type="subTitle"/>
          </p:nvPr>
        </p:nvSpPr>
        <p:spPr>
          <a:xfrm>
            <a:off x="245475" y="19333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22" name="Google Shape;322;p34"/>
          <p:cNvSpPr txBox="1"/>
          <p:nvPr>
            <p:ph idx="3" type="subTitle"/>
          </p:nvPr>
        </p:nvSpPr>
        <p:spPr>
          <a:xfrm>
            <a:off x="245475" y="2177475"/>
            <a:ext cx="26121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23" name="Google Shape;323;p34"/>
          <p:cNvSpPr txBox="1"/>
          <p:nvPr>
            <p:ph idx="4" type="subTitle"/>
          </p:nvPr>
        </p:nvSpPr>
        <p:spPr>
          <a:xfrm>
            <a:off x="245475" y="4006275"/>
            <a:ext cx="26121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24" name="Google Shape;324;p34"/>
          <p:cNvSpPr txBox="1"/>
          <p:nvPr>
            <p:ph idx="5" type="subTitle"/>
          </p:nvPr>
        </p:nvSpPr>
        <p:spPr>
          <a:xfrm>
            <a:off x="3200313" y="3179125"/>
            <a:ext cx="2612100" cy="97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6000"/>
              <a:buFont typeface="DM Sans Medium"/>
              <a:buNone/>
              <a:defRPr sz="6000">
                <a:latin typeface="DM Sans Medium"/>
                <a:ea typeface="DM Sans Medium"/>
                <a:cs typeface="DM Sans Medium"/>
                <a:sym typeface="DM Sans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5" name="Google Shape;325;p34"/>
          <p:cNvSpPr txBox="1"/>
          <p:nvPr>
            <p:ph idx="6" type="subTitle"/>
          </p:nvPr>
        </p:nvSpPr>
        <p:spPr>
          <a:xfrm>
            <a:off x="3217188" y="1933375"/>
            <a:ext cx="26121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26" name="Google Shape;326;p34"/>
          <p:cNvSpPr txBox="1"/>
          <p:nvPr>
            <p:ph idx="7" type="subTitle"/>
          </p:nvPr>
        </p:nvSpPr>
        <p:spPr>
          <a:xfrm>
            <a:off x="3217188" y="2177475"/>
            <a:ext cx="2612100" cy="922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27" name="Google Shape;327;p34"/>
          <p:cNvSpPr txBox="1"/>
          <p:nvPr>
            <p:ph idx="8" type="subTitle"/>
          </p:nvPr>
        </p:nvSpPr>
        <p:spPr>
          <a:xfrm>
            <a:off x="3217188" y="4006275"/>
            <a:ext cx="26121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28" name="Google Shape;328;p34"/>
          <p:cNvSpPr txBox="1"/>
          <p:nvPr>
            <p:ph idx="9" type="subTitle"/>
          </p:nvPr>
        </p:nvSpPr>
        <p:spPr>
          <a:xfrm>
            <a:off x="6172038" y="3179125"/>
            <a:ext cx="2612100" cy="97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6000"/>
              <a:buFont typeface="DM Sans Medium"/>
              <a:buNone/>
              <a:defRPr sz="6000">
                <a:latin typeface="DM Sans Medium"/>
                <a:ea typeface="DM Sans Medium"/>
                <a:cs typeface="DM Sans Medium"/>
                <a:sym typeface="DM Sans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9" name="Google Shape;329;p34"/>
          <p:cNvSpPr txBox="1"/>
          <p:nvPr>
            <p:ph idx="13" type="subTitle"/>
          </p:nvPr>
        </p:nvSpPr>
        <p:spPr>
          <a:xfrm>
            <a:off x="6188913" y="1933375"/>
            <a:ext cx="26121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30" name="Google Shape;330;p34"/>
          <p:cNvSpPr txBox="1"/>
          <p:nvPr>
            <p:ph idx="14" type="subTitle"/>
          </p:nvPr>
        </p:nvSpPr>
        <p:spPr>
          <a:xfrm>
            <a:off x="6188913" y="2177475"/>
            <a:ext cx="2612100" cy="922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31" name="Google Shape;331;p34"/>
          <p:cNvSpPr txBox="1"/>
          <p:nvPr>
            <p:ph idx="15" type="subTitle"/>
          </p:nvPr>
        </p:nvSpPr>
        <p:spPr>
          <a:xfrm>
            <a:off x="6188913" y="4006275"/>
            <a:ext cx="26121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32" name="Google Shape;332;p34"/>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333" name="Google Shape;333;p3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334" name="Google Shape;334;p34"/>
          <p:cNvSpPr txBox="1"/>
          <p:nvPr>
            <p:ph idx="16"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35" name="Google Shape;335;p34"/>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p:cSld name="CUSTOM_6">
    <p:bg>
      <p:bgPr>
        <a:solidFill>
          <a:schemeClr val="lt1"/>
        </a:solidFill>
      </p:bgPr>
    </p:bg>
    <p:spTree>
      <p:nvGrpSpPr>
        <p:cNvPr id="336" name="Shape 336"/>
        <p:cNvGrpSpPr/>
        <p:nvPr/>
      </p:nvGrpSpPr>
      <p:grpSpPr>
        <a:xfrm>
          <a:off x="0" y="0"/>
          <a:ext cx="0" cy="0"/>
          <a:chOff x="0" y="0"/>
          <a:chExt cx="0" cy="0"/>
        </a:xfrm>
      </p:grpSpPr>
      <p:sp>
        <p:nvSpPr>
          <p:cNvPr id="337" name="Google Shape;337;p35"/>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338" name="Google Shape;338;p35"/>
          <p:cNvSpPr txBox="1"/>
          <p:nvPr>
            <p:ph idx="1" type="subTitle"/>
          </p:nvPr>
        </p:nvSpPr>
        <p:spPr>
          <a:xfrm>
            <a:off x="534950"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39" name="Google Shape;339;p35"/>
          <p:cNvSpPr txBox="1"/>
          <p:nvPr>
            <p:ph idx="2" type="subTitle"/>
          </p:nvPr>
        </p:nvSpPr>
        <p:spPr>
          <a:xfrm>
            <a:off x="5349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340" name="Google Shape;340;p35"/>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341" name="Google Shape;341;p35"/>
          <p:cNvSpPr txBox="1"/>
          <p:nvPr>
            <p:ph idx="3" type="subTitle"/>
          </p:nvPr>
        </p:nvSpPr>
        <p:spPr>
          <a:xfrm>
            <a:off x="2764225"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42" name="Google Shape;342;p35"/>
          <p:cNvSpPr txBox="1"/>
          <p:nvPr>
            <p:ph idx="4" type="subTitle"/>
          </p:nvPr>
        </p:nvSpPr>
        <p:spPr>
          <a:xfrm>
            <a:off x="276422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343" name="Google Shape;343;p35"/>
          <p:cNvPicPr preferRelativeResize="0"/>
          <p:nvPr/>
        </p:nvPicPr>
        <p:blipFill rotWithShape="1">
          <a:blip r:embed="rId2">
            <a:alphaModFix/>
          </a:blip>
          <a:srcRect b="0" l="0" r="73298" t="0"/>
          <a:stretch/>
        </p:blipFill>
        <p:spPr>
          <a:xfrm>
            <a:off x="2572175" y="2057400"/>
            <a:ext cx="192050" cy="186825"/>
          </a:xfrm>
          <a:prstGeom prst="rect">
            <a:avLst/>
          </a:prstGeom>
          <a:noFill/>
          <a:ln>
            <a:noFill/>
          </a:ln>
        </p:spPr>
      </p:pic>
      <p:sp>
        <p:nvSpPr>
          <p:cNvPr id="344" name="Google Shape;344;p35"/>
          <p:cNvSpPr txBox="1"/>
          <p:nvPr>
            <p:ph idx="5" type="subTitle"/>
          </p:nvPr>
        </p:nvSpPr>
        <p:spPr>
          <a:xfrm>
            <a:off x="4993525"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45" name="Google Shape;345;p35"/>
          <p:cNvSpPr txBox="1"/>
          <p:nvPr>
            <p:ph idx="6" type="subTitle"/>
          </p:nvPr>
        </p:nvSpPr>
        <p:spPr>
          <a:xfrm>
            <a:off x="499352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346" name="Google Shape;346;p35"/>
          <p:cNvPicPr preferRelativeResize="0"/>
          <p:nvPr/>
        </p:nvPicPr>
        <p:blipFill rotWithShape="1">
          <a:blip r:embed="rId2">
            <a:alphaModFix/>
          </a:blip>
          <a:srcRect b="0" l="0" r="73298" t="0"/>
          <a:stretch/>
        </p:blipFill>
        <p:spPr>
          <a:xfrm>
            <a:off x="4801475" y="2057400"/>
            <a:ext cx="192050" cy="186825"/>
          </a:xfrm>
          <a:prstGeom prst="rect">
            <a:avLst/>
          </a:prstGeom>
          <a:noFill/>
          <a:ln>
            <a:noFill/>
          </a:ln>
        </p:spPr>
      </p:pic>
      <p:sp>
        <p:nvSpPr>
          <p:cNvPr id="347" name="Google Shape;347;p35"/>
          <p:cNvSpPr txBox="1"/>
          <p:nvPr>
            <p:ph idx="7" type="subTitle"/>
          </p:nvPr>
        </p:nvSpPr>
        <p:spPr>
          <a:xfrm>
            <a:off x="7222825"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48" name="Google Shape;348;p35"/>
          <p:cNvSpPr txBox="1"/>
          <p:nvPr>
            <p:ph idx="8" type="subTitle"/>
          </p:nvPr>
        </p:nvSpPr>
        <p:spPr>
          <a:xfrm>
            <a:off x="722282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349" name="Google Shape;349;p35"/>
          <p:cNvPicPr preferRelativeResize="0"/>
          <p:nvPr/>
        </p:nvPicPr>
        <p:blipFill rotWithShape="1">
          <a:blip r:embed="rId2">
            <a:alphaModFix/>
          </a:blip>
          <a:srcRect b="0" l="0" r="73298" t="0"/>
          <a:stretch/>
        </p:blipFill>
        <p:spPr>
          <a:xfrm>
            <a:off x="7030775" y="2057400"/>
            <a:ext cx="192050" cy="186825"/>
          </a:xfrm>
          <a:prstGeom prst="rect">
            <a:avLst/>
          </a:prstGeom>
          <a:noFill/>
          <a:ln>
            <a:noFill/>
          </a:ln>
        </p:spPr>
      </p:pic>
      <p:pic>
        <p:nvPicPr>
          <p:cNvPr id="350" name="Google Shape;350;p35"/>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351" name="Google Shape;351;p35"/>
          <p:cNvSpPr txBox="1"/>
          <p:nvPr>
            <p:ph idx="9"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52" name="Google Shape;352;p35"/>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 Icon">
  <p:cSld name="CUSTOM_5">
    <p:bg>
      <p:bgPr>
        <a:solidFill>
          <a:schemeClr val="lt1"/>
        </a:solidFill>
      </p:bgPr>
    </p:bg>
    <p:spTree>
      <p:nvGrpSpPr>
        <p:cNvPr id="353" name="Shape 353"/>
        <p:cNvGrpSpPr/>
        <p:nvPr/>
      </p:nvGrpSpPr>
      <p:grpSpPr>
        <a:xfrm>
          <a:off x="0" y="0"/>
          <a:ext cx="0" cy="0"/>
          <a:chOff x="0" y="0"/>
          <a:chExt cx="0" cy="0"/>
        </a:xfrm>
      </p:grpSpPr>
      <p:sp>
        <p:nvSpPr>
          <p:cNvPr id="354" name="Google Shape;354;p36"/>
          <p:cNvSpPr txBox="1"/>
          <p:nvPr>
            <p:ph type="title"/>
          </p:nvPr>
        </p:nvSpPr>
        <p:spPr>
          <a:xfrm>
            <a:off x="245475" y="92375"/>
            <a:ext cx="60369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355" name="Google Shape;355;p36"/>
          <p:cNvSpPr txBox="1"/>
          <p:nvPr>
            <p:ph idx="1" type="subTitle"/>
          </p:nvPr>
        </p:nvSpPr>
        <p:spPr>
          <a:xfrm>
            <a:off x="245475"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56" name="Google Shape;356;p36"/>
          <p:cNvSpPr txBox="1"/>
          <p:nvPr>
            <p:ph idx="2" type="subTitle"/>
          </p:nvPr>
        </p:nvSpPr>
        <p:spPr>
          <a:xfrm>
            <a:off x="24547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357" name="Google Shape;357;p36"/>
          <p:cNvSpPr txBox="1"/>
          <p:nvPr>
            <p:ph idx="3" type="subTitle"/>
          </p:nvPr>
        </p:nvSpPr>
        <p:spPr>
          <a:xfrm>
            <a:off x="2474750"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58" name="Google Shape;358;p36"/>
          <p:cNvSpPr txBox="1"/>
          <p:nvPr>
            <p:ph idx="4" type="subTitle"/>
          </p:nvPr>
        </p:nvSpPr>
        <p:spPr>
          <a:xfrm>
            <a:off x="24747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359" name="Google Shape;359;p36"/>
          <p:cNvSpPr txBox="1"/>
          <p:nvPr>
            <p:ph idx="5" type="subTitle"/>
          </p:nvPr>
        </p:nvSpPr>
        <p:spPr>
          <a:xfrm>
            <a:off x="4704050"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60" name="Google Shape;360;p36"/>
          <p:cNvSpPr txBox="1"/>
          <p:nvPr>
            <p:ph idx="6" type="subTitle"/>
          </p:nvPr>
        </p:nvSpPr>
        <p:spPr>
          <a:xfrm>
            <a:off x="47040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361" name="Google Shape;361;p36"/>
          <p:cNvSpPr txBox="1"/>
          <p:nvPr>
            <p:ph idx="7" type="subTitle"/>
          </p:nvPr>
        </p:nvSpPr>
        <p:spPr>
          <a:xfrm>
            <a:off x="6933350"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362" name="Google Shape;362;p36"/>
          <p:cNvSpPr txBox="1"/>
          <p:nvPr>
            <p:ph idx="8" type="subTitle"/>
          </p:nvPr>
        </p:nvSpPr>
        <p:spPr>
          <a:xfrm>
            <a:off x="69333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363" name="Google Shape;363;p36"/>
          <p:cNvSpPr/>
          <p:nvPr>
            <p:ph idx="9" type="pic"/>
          </p:nvPr>
        </p:nvSpPr>
        <p:spPr>
          <a:xfrm>
            <a:off x="334400" y="1465950"/>
            <a:ext cx="367800" cy="367800"/>
          </a:xfrm>
          <a:prstGeom prst="roundRect">
            <a:avLst>
              <a:gd fmla="val 16667" name="adj"/>
            </a:avLst>
          </a:prstGeom>
          <a:noFill/>
          <a:ln>
            <a:noFill/>
          </a:ln>
        </p:spPr>
      </p:sp>
      <p:sp>
        <p:nvSpPr>
          <p:cNvPr id="364" name="Google Shape;364;p36"/>
          <p:cNvSpPr/>
          <p:nvPr>
            <p:ph idx="13" type="pic"/>
          </p:nvPr>
        </p:nvSpPr>
        <p:spPr>
          <a:xfrm>
            <a:off x="4800600" y="1465950"/>
            <a:ext cx="367800" cy="367800"/>
          </a:xfrm>
          <a:prstGeom prst="roundRect">
            <a:avLst>
              <a:gd fmla="val 16667" name="adj"/>
            </a:avLst>
          </a:prstGeom>
          <a:noFill/>
          <a:ln>
            <a:noFill/>
          </a:ln>
        </p:spPr>
      </p:sp>
      <p:sp>
        <p:nvSpPr>
          <p:cNvPr id="365" name="Google Shape;365;p36"/>
          <p:cNvSpPr/>
          <p:nvPr>
            <p:ph idx="14" type="pic"/>
          </p:nvPr>
        </p:nvSpPr>
        <p:spPr>
          <a:xfrm>
            <a:off x="2567500" y="1465950"/>
            <a:ext cx="367800" cy="367800"/>
          </a:xfrm>
          <a:prstGeom prst="roundRect">
            <a:avLst>
              <a:gd fmla="val 16667" name="adj"/>
            </a:avLst>
          </a:prstGeom>
          <a:noFill/>
          <a:ln>
            <a:noFill/>
          </a:ln>
        </p:spPr>
      </p:sp>
      <p:sp>
        <p:nvSpPr>
          <p:cNvPr id="366" name="Google Shape;366;p36"/>
          <p:cNvSpPr/>
          <p:nvPr>
            <p:ph idx="15" type="pic"/>
          </p:nvPr>
        </p:nvSpPr>
        <p:spPr>
          <a:xfrm>
            <a:off x="7033700" y="1465950"/>
            <a:ext cx="367800" cy="367800"/>
          </a:xfrm>
          <a:prstGeom prst="roundRect">
            <a:avLst>
              <a:gd fmla="val 16667" name="adj"/>
            </a:avLst>
          </a:prstGeom>
          <a:noFill/>
          <a:ln>
            <a:noFill/>
          </a:ln>
        </p:spPr>
      </p:sp>
      <p:pic>
        <p:nvPicPr>
          <p:cNvPr id="367" name="Google Shape;367;p36"/>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368" name="Google Shape;368;p36"/>
          <p:cNvSpPr txBox="1"/>
          <p:nvPr>
            <p:ph idx="16"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69" name="Google Shape;369;p36"/>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 Image">
  <p:cSld name="CUSTOM_1_2_1_1_1_1_2">
    <p:bg>
      <p:bgPr>
        <a:solidFill>
          <a:schemeClr val="lt1"/>
        </a:solidFill>
      </p:bgPr>
    </p:bg>
    <p:spTree>
      <p:nvGrpSpPr>
        <p:cNvPr id="370" name="Shape 370"/>
        <p:cNvGrpSpPr/>
        <p:nvPr/>
      </p:nvGrpSpPr>
      <p:grpSpPr>
        <a:xfrm>
          <a:off x="0" y="0"/>
          <a:ext cx="0" cy="0"/>
          <a:chOff x="0" y="0"/>
          <a:chExt cx="0" cy="0"/>
        </a:xfrm>
      </p:grpSpPr>
      <p:sp>
        <p:nvSpPr>
          <p:cNvPr id="371" name="Google Shape;371;p37"/>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372" name="Google Shape;372;p37"/>
          <p:cNvSpPr txBox="1"/>
          <p:nvPr>
            <p:ph idx="1" type="subTitle"/>
          </p:nvPr>
        </p:nvSpPr>
        <p:spPr>
          <a:xfrm>
            <a:off x="245475"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73" name="Google Shape;373;p37"/>
          <p:cNvSpPr txBox="1"/>
          <p:nvPr>
            <p:ph idx="2" type="subTitle"/>
          </p:nvPr>
        </p:nvSpPr>
        <p:spPr>
          <a:xfrm>
            <a:off x="245475"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374" name="Google Shape;374;p37"/>
          <p:cNvSpPr txBox="1"/>
          <p:nvPr>
            <p:ph idx="3" type="subTitle"/>
          </p:nvPr>
        </p:nvSpPr>
        <p:spPr>
          <a:xfrm>
            <a:off x="2469200"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75" name="Google Shape;375;p37"/>
          <p:cNvSpPr txBox="1"/>
          <p:nvPr>
            <p:ph idx="4" type="subTitle"/>
          </p:nvPr>
        </p:nvSpPr>
        <p:spPr>
          <a:xfrm>
            <a:off x="2469200"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376" name="Google Shape;376;p37"/>
          <p:cNvSpPr txBox="1"/>
          <p:nvPr>
            <p:ph idx="5" type="subTitle"/>
          </p:nvPr>
        </p:nvSpPr>
        <p:spPr>
          <a:xfrm>
            <a:off x="4701250"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77" name="Google Shape;377;p37"/>
          <p:cNvSpPr txBox="1"/>
          <p:nvPr>
            <p:ph idx="6" type="subTitle"/>
          </p:nvPr>
        </p:nvSpPr>
        <p:spPr>
          <a:xfrm>
            <a:off x="4701250"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378" name="Google Shape;378;p37"/>
          <p:cNvSpPr/>
          <p:nvPr>
            <p:ph idx="7" type="pic"/>
          </p:nvPr>
        </p:nvSpPr>
        <p:spPr>
          <a:xfrm>
            <a:off x="342900" y="1338900"/>
            <a:ext cx="1770300" cy="2661600"/>
          </a:xfrm>
          <a:prstGeom prst="roundRect">
            <a:avLst>
              <a:gd fmla="val 3659" name="adj"/>
            </a:avLst>
          </a:prstGeom>
          <a:noFill/>
          <a:ln>
            <a:noFill/>
          </a:ln>
        </p:spPr>
      </p:sp>
      <p:sp>
        <p:nvSpPr>
          <p:cNvPr id="379" name="Google Shape;379;p37"/>
          <p:cNvSpPr/>
          <p:nvPr>
            <p:ph idx="8" type="pic"/>
          </p:nvPr>
        </p:nvSpPr>
        <p:spPr>
          <a:xfrm>
            <a:off x="2572200" y="1338900"/>
            <a:ext cx="1770300" cy="2661600"/>
          </a:xfrm>
          <a:prstGeom prst="roundRect">
            <a:avLst>
              <a:gd fmla="val 3659" name="adj"/>
            </a:avLst>
          </a:prstGeom>
          <a:noFill/>
          <a:ln>
            <a:noFill/>
          </a:ln>
        </p:spPr>
      </p:sp>
      <p:sp>
        <p:nvSpPr>
          <p:cNvPr id="380" name="Google Shape;380;p37"/>
          <p:cNvSpPr/>
          <p:nvPr>
            <p:ph idx="9" type="pic"/>
          </p:nvPr>
        </p:nvSpPr>
        <p:spPr>
          <a:xfrm>
            <a:off x="4801500" y="1338900"/>
            <a:ext cx="1770300" cy="2661600"/>
          </a:xfrm>
          <a:prstGeom prst="roundRect">
            <a:avLst>
              <a:gd fmla="val 3659" name="adj"/>
            </a:avLst>
          </a:prstGeom>
          <a:noFill/>
          <a:ln>
            <a:noFill/>
          </a:ln>
        </p:spPr>
      </p:sp>
      <p:sp>
        <p:nvSpPr>
          <p:cNvPr id="381" name="Google Shape;381;p37"/>
          <p:cNvSpPr/>
          <p:nvPr>
            <p:ph idx="13" type="pic"/>
          </p:nvPr>
        </p:nvSpPr>
        <p:spPr>
          <a:xfrm>
            <a:off x="7030800" y="1338900"/>
            <a:ext cx="1770300" cy="2661600"/>
          </a:xfrm>
          <a:prstGeom prst="roundRect">
            <a:avLst>
              <a:gd fmla="val 3659" name="adj"/>
            </a:avLst>
          </a:prstGeom>
          <a:noFill/>
          <a:ln>
            <a:noFill/>
          </a:ln>
        </p:spPr>
      </p:sp>
      <p:sp>
        <p:nvSpPr>
          <p:cNvPr id="382" name="Google Shape;382;p37"/>
          <p:cNvSpPr txBox="1"/>
          <p:nvPr>
            <p:ph idx="14" type="subTitle"/>
          </p:nvPr>
        </p:nvSpPr>
        <p:spPr>
          <a:xfrm>
            <a:off x="6933300" y="4030775"/>
            <a:ext cx="1867800" cy="373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83" name="Google Shape;383;p37"/>
          <p:cNvSpPr txBox="1"/>
          <p:nvPr>
            <p:ph idx="15" type="subTitle"/>
          </p:nvPr>
        </p:nvSpPr>
        <p:spPr>
          <a:xfrm>
            <a:off x="6933300" y="4274875"/>
            <a:ext cx="1867800" cy="4113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rtl="0">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rtl="0">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rtl="0">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rtl="0">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rtl="0">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rtl="0">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rtl="0">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rtl="0">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pic>
        <p:nvPicPr>
          <p:cNvPr id="384" name="Google Shape;384;p37"/>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385" name="Google Shape;385;p37"/>
          <p:cNvSpPr txBox="1"/>
          <p:nvPr>
            <p:ph idx="16"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86" name="Google Shape;386;p37"/>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 Stat">
  <p:cSld name="CUSTOM_1_2_1_1_1_1_1">
    <p:bg>
      <p:bgPr>
        <a:solidFill>
          <a:schemeClr val="lt1"/>
        </a:solidFill>
      </p:bgPr>
    </p:bg>
    <p:spTree>
      <p:nvGrpSpPr>
        <p:cNvPr id="387" name="Shape 387"/>
        <p:cNvGrpSpPr/>
        <p:nvPr/>
      </p:nvGrpSpPr>
      <p:grpSpPr>
        <a:xfrm>
          <a:off x="0" y="0"/>
          <a:ext cx="0" cy="0"/>
          <a:chOff x="0" y="0"/>
          <a:chExt cx="0" cy="0"/>
        </a:xfrm>
      </p:grpSpPr>
      <p:sp>
        <p:nvSpPr>
          <p:cNvPr id="388" name="Google Shape;388;p38"/>
          <p:cNvSpPr txBox="1"/>
          <p:nvPr>
            <p:ph idx="1" type="subTitle"/>
          </p:nvPr>
        </p:nvSpPr>
        <p:spPr>
          <a:xfrm>
            <a:off x="228600" y="3179125"/>
            <a:ext cx="18678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9" name="Google Shape;389;p38"/>
          <p:cNvSpPr txBox="1"/>
          <p:nvPr>
            <p:ph idx="2" type="subTitle"/>
          </p:nvPr>
        </p:nvSpPr>
        <p:spPr>
          <a:xfrm>
            <a:off x="245475" y="4006275"/>
            <a:ext cx="18678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90" name="Google Shape;390;p38"/>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391" name="Google Shape;391;p38"/>
          <p:cNvSpPr txBox="1"/>
          <p:nvPr>
            <p:ph idx="3" type="subTitle"/>
          </p:nvPr>
        </p:nvSpPr>
        <p:spPr>
          <a:xfrm>
            <a:off x="2475600" y="3179125"/>
            <a:ext cx="1867800" cy="97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6000"/>
              <a:buFont typeface="DM Sans Medium"/>
              <a:buNone/>
              <a:defRPr sz="6000">
                <a:latin typeface="DM Sans Medium"/>
                <a:ea typeface="DM Sans Medium"/>
                <a:cs typeface="DM Sans Medium"/>
                <a:sym typeface="DM Sans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2" name="Google Shape;392;p38"/>
          <p:cNvSpPr txBox="1"/>
          <p:nvPr>
            <p:ph idx="4" type="subTitle"/>
          </p:nvPr>
        </p:nvSpPr>
        <p:spPr>
          <a:xfrm>
            <a:off x="2475675" y="4006275"/>
            <a:ext cx="18678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93" name="Google Shape;393;p38"/>
          <p:cNvSpPr txBox="1"/>
          <p:nvPr>
            <p:ph idx="5" type="subTitle"/>
          </p:nvPr>
        </p:nvSpPr>
        <p:spPr>
          <a:xfrm>
            <a:off x="245475"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94" name="Google Shape;394;p38"/>
          <p:cNvSpPr txBox="1"/>
          <p:nvPr>
            <p:ph idx="6" type="subTitle"/>
          </p:nvPr>
        </p:nvSpPr>
        <p:spPr>
          <a:xfrm>
            <a:off x="245475"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95" name="Google Shape;395;p38"/>
          <p:cNvSpPr txBox="1"/>
          <p:nvPr>
            <p:ph idx="7" type="subTitle"/>
          </p:nvPr>
        </p:nvSpPr>
        <p:spPr>
          <a:xfrm>
            <a:off x="2469200"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96" name="Google Shape;396;p38"/>
          <p:cNvSpPr txBox="1"/>
          <p:nvPr>
            <p:ph idx="8" type="subTitle"/>
          </p:nvPr>
        </p:nvSpPr>
        <p:spPr>
          <a:xfrm>
            <a:off x="2469200"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97" name="Google Shape;397;p38"/>
          <p:cNvSpPr txBox="1"/>
          <p:nvPr>
            <p:ph idx="9" type="subTitle"/>
          </p:nvPr>
        </p:nvSpPr>
        <p:spPr>
          <a:xfrm>
            <a:off x="4701250"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398" name="Google Shape;398;p38"/>
          <p:cNvSpPr txBox="1"/>
          <p:nvPr>
            <p:ph idx="13" type="subTitle"/>
          </p:nvPr>
        </p:nvSpPr>
        <p:spPr>
          <a:xfrm>
            <a:off x="4701250"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399" name="Google Shape;399;p38"/>
          <p:cNvSpPr txBox="1"/>
          <p:nvPr>
            <p:ph idx="14" type="subTitle"/>
          </p:nvPr>
        </p:nvSpPr>
        <p:spPr>
          <a:xfrm>
            <a:off x="6933300"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400" name="Google Shape;400;p38"/>
          <p:cNvSpPr txBox="1"/>
          <p:nvPr>
            <p:ph idx="15" type="subTitle"/>
          </p:nvPr>
        </p:nvSpPr>
        <p:spPr>
          <a:xfrm>
            <a:off x="6933300"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401" name="Google Shape;401;p38"/>
          <p:cNvSpPr txBox="1"/>
          <p:nvPr>
            <p:ph idx="16" type="subTitle"/>
          </p:nvPr>
        </p:nvSpPr>
        <p:spPr>
          <a:xfrm>
            <a:off x="4705800" y="3179125"/>
            <a:ext cx="1867800" cy="97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6000"/>
              <a:buFont typeface="DM Sans Medium"/>
              <a:buNone/>
              <a:defRPr sz="6000">
                <a:latin typeface="DM Sans Medium"/>
                <a:ea typeface="DM Sans Medium"/>
                <a:cs typeface="DM Sans Medium"/>
                <a:sym typeface="DM Sans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2" name="Google Shape;402;p38"/>
          <p:cNvSpPr txBox="1"/>
          <p:nvPr>
            <p:ph idx="17" type="subTitle"/>
          </p:nvPr>
        </p:nvSpPr>
        <p:spPr>
          <a:xfrm>
            <a:off x="4705875" y="4006275"/>
            <a:ext cx="18678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403" name="Google Shape;403;p38"/>
          <p:cNvSpPr txBox="1"/>
          <p:nvPr>
            <p:ph idx="18" type="subTitle"/>
          </p:nvPr>
        </p:nvSpPr>
        <p:spPr>
          <a:xfrm>
            <a:off x="6936000" y="3179125"/>
            <a:ext cx="1867800" cy="974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6000"/>
              <a:buFont typeface="DM Sans Medium"/>
              <a:buNone/>
              <a:defRPr sz="6000">
                <a:latin typeface="DM Sans Medium"/>
                <a:ea typeface="DM Sans Medium"/>
                <a:cs typeface="DM Sans Medium"/>
                <a:sym typeface="DM Sans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4" name="Google Shape;404;p38"/>
          <p:cNvSpPr txBox="1"/>
          <p:nvPr>
            <p:ph idx="19" type="subTitle"/>
          </p:nvPr>
        </p:nvSpPr>
        <p:spPr>
          <a:xfrm>
            <a:off x="6936075" y="4006275"/>
            <a:ext cx="1867800" cy="3732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900"/>
              <a:buFont typeface="Inter"/>
              <a:buNone/>
              <a:defRPr sz="900">
                <a:latin typeface="Inter"/>
                <a:ea typeface="Inter"/>
                <a:cs typeface="Inter"/>
                <a:sym typeface="Inter"/>
              </a:defRPr>
            </a:lvl1pPr>
            <a:lvl2pPr lvl="1" rtl="0">
              <a:lnSpc>
                <a:spcPct val="100000"/>
              </a:lnSpc>
              <a:spcBef>
                <a:spcPts val="0"/>
              </a:spcBef>
              <a:spcAft>
                <a:spcPts val="0"/>
              </a:spcAft>
              <a:buSzPts val="900"/>
              <a:buFont typeface="Inter"/>
              <a:buNone/>
              <a:defRPr sz="900">
                <a:latin typeface="Inter"/>
                <a:ea typeface="Inter"/>
                <a:cs typeface="Inter"/>
                <a:sym typeface="Inter"/>
              </a:defRPr>
            </a:lvl2pPr>
            <a:lvl3pPr lvl="2" rtl="0">
              <a:lnSpc>
                <a:spcPct val="100000"/>
              </a:lnSpc>
              <a:spcBef>
                <a:spcPts val="0"/>
              </a:spcBef>
              <a:spcAft>
                <a:spcPts val="0"/>
              </a:spcAft>
              <a:buSzPts val="900"/>
              <a:buFont typeface="Inter"/>
              <a:buNone/>
              <a:defRPr sz="900">
                <a:latin typeface="Inter"/>
                <a:ea typeface="Inter"/>
                <a:cs typeface="Inter"/>
                <a:sym typeface="Inter"/>
              </a:defRPr>
            </a:lvl3pPr>
            <a:lvl4pPr lvl="3" rtl="0">
              <a:lnSpc>
                <a:spcPct val="100000"/>
              </a:lnSpc>
              <a:spcBef>
                <a:spcPts val="0"/>
              </a:spcBef>
              <a:spcAft>
                <a:spcPts val="0"/>
              </a:spcAft>
              <a:buSzPts val="900"/>
              <a:buFont typeface="Inter"/>
              <a:buNone/>
              <a:defRPr sz="900">
                <a:latin typeface="Inter"/>
                <a:ea typeface="Inter"/>
                <a:cs typeface="Inter"/>
                <a:sym typeface="Inter"/>
              </a:defRPr>
            </a:lvl4pPr>
            <a:lvl5pPr lvl="4" rtl="0">
              <a:lnSpc>
                <a:spcPct val="100000"/>
              </a:lnSpc>
              <a:spcBef>
                <a:spcPts val="0"/>
              </a:spcBef>
              <a:spcAft>
                <a:spcPts val="0"/>
              </a:spcAft>
              <a:buSzPts val="900"/>
              <a:buFont typeface="Inter"/>
              <a:buNone/>
              <a:defRPr sz="900">
                <a:latin typeface="Inter"/>
                <a:ea typeface="Inter"/>
                <a:cs typeface="Inter"/>
                <a:sym typeface="Inter"/>
              </a:defRPr>
            </a:lvl5pPr>
            <a:lvl6pPr lvl="5" rtl="0">
              <a:lnSpc>
                <a:spcPct val="100000"/>
              </a:lnSpc>
              <a:spcBef>
                <a:spcPts val="0"/>
              </a:spcBef>
              <a:spcAft>
                <a:spcPts val="0"/>
              </a:spcAft>
              <a:buSzPts val="900"/>
              <a:buFont typeface="Inter"/>
              <a:buNone/>
              <a:defRPr sz="900">
                <a:latin typeface="Inter"/>
                <a:ea typeface="Inter"/>
                <a:cs typeface="Inter"/>
                <a:sym typeface="Inter"/>
              </a:defRPr>
            </a:lvl6pPr>
            <a:lvl7pPr lvl="6" rtl="0">
              <a:lnSpc>
                <a:spcPct val="100000"/>
              </a:lnSpc>
              <a:spcBef>
                <a:spcPts val="0"/>
              </a:spcBef>
              <a:spcAft>
                <a:spcPts val="0"/>
              </a:spcAft>
              <a:buSzPts val="900"/>
              <a:buFont typeface="Inter"/>
              <a:buNone/>
              <a:defRPr sz="900">
                <a:latin typeface="Inter"/>
                <a:ea typeface="Inter"/>
                <a:cs typeface="Inter"/>
                <a:sym typeface="Inter"/>
              </a:defRPr>
            </a:lvl7pPr>
            <a:lvl8pPr lvl="7" rtl="0">
              <a:lnSpc>
                <a:spcPct val="100000"/>
              </a:lnSpc>
              <a:spcBef>
                <a:spcPts val="0"/>
              </a:spcBef>
              <a:spcAft>
                <a:spcPts val="0"/>
              </a:spcAft>
              <a:buSzPts val="900"/>
              <a:buFont typeface="Inter"/>
              <a:buNone/>
              <a:defRPr sz="900">
                <a:latin typeface="Inter"/>
                <a:ea typeface="Inter"/>
                <a:cs typeface="Inter"/>
                <a:sym typeface="Inter"/>
              </a:defRPr>
            </a:lvl8pPr>
            <a:lvl9pPr lvl="8" rtl="0">
              <a:lnSpc>
                <a:spcPct val="100000"/>
              </a:lnSpc>
              <a:spcBef>
                <a:spcPts val="0"/>
              </a:spcBef>
              <a:spcAft>
                <a:spcPts val="0"/>
              </a:spcAft>
              <a:buSzPts val="900"/>
              <a:buFont typeface="Inter"/>
              <a:buNone/>
              <a:defRPr sz="900">
                <a:latin typeface="Inter"/>
                <a:ea typeface="Inter"/>
                <a:cs typeface="Inter"/>
                <a:sym typeface="Inter"/>
              </a:defRPr>
            </a:lvl9pPr>
          </a:lstStyle>
          <a:p/>
        </p:txBody>
      </p:sp>
      <p:pic>
        <p:nvPicPr>
          <p:cNvPr id="405" name="Google Shape;405;p38"/>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06" name="Google Shape;406;p38"/>
          <p:cNvSpPr txBox="1"/>
          <p:nvPr>
            <p:ph idx="20"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07" name="Google Shape;407;p38"/>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p:cSld name="CUSTOM_1_1">
    <p:bg>
      <p:bgPr>
        <a:solidFill>
          <a:schemeClr val="lt1"/>
        </a:solidFill>
      </p:bgPr>
    </p:bg>
    <p:spTree>
      <p:nvGrpSpPr>
        <p:cNvPr id="408" name="Shape 408"/>
        <p:cNvGrpSpPr/>
        <p:nvPr/>
      </p:nvGrpSpPr>
      <p:grpSpPr>
        <a:xfrm>
          <a:off x="0" y="0"/>
          <a:ext cx="0" cy="0"/>
          <a:chOff x="0" y="0"/>
          <a:chExt cx="0" cy="0"/>
        </a:xfrm>
      </p:grpSpPr>
      <p:sp>
        <p:nvSpPr>
          <p:cNvPr id="409" name="Google Shape;409;p39"/>
          <p:cNvSpPr/>
          <p:nvPr>
            <p:ph idx="2" type="pic"/>
          </p:nvPr>
        </p:nvSpPr>
        <p:spPr>
          <a:xfrm>
            <a:off x="4800600" y="921875"/>
            <a:ext cx="4005900" cy="3764400"/>
          </a:xfrm>
          <a:prstGeom prst="roundRect">
            <a:avLst>
              <a:gd fmla="val 3588" name="adj"/>
            </a:avLst>
          </a:prstGeom>
          <a:noFill/>
          <a:ln>
            <a:noFill/>
          </a:ln>
        </p:spPr>
      </p:sp>
      <p:sp>
        <p:nvSpPr>
          <p:cNvPr id="410" name="Google Shape;410;p39"/>
          <p:cNvSpPr txBox="1"/>
          <p:nvPr>
            <p:ph idx="1" type="subTitle"/>
          </p:nvPr>
        </p:nvSpPr>
        <p:spPr>
          <a:xfrm>
            <a:off x="534950" y="1938838"/>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Medium"/>
              <a:buNone/>
              <a:defRPr>
                <a:latin typeface="Inter Medium"/>
                <a:ea typeface="Inter Medium"/>
                <a:cs typeface="Inter Medium"/>
                <a:sym typeface="Inter Medium"/>
              </a:defRPr>
            </a:lvl2pPr>
            <a:lvl3pPr lvl="2">
              <a:spcBef>
                <a:spcPts val="0"/>
              </a:spcBef>
              <a:spcAft>
                <a:spcPts val="0"/>
              </a:spcAft>
              <a:buSzPts val="1400"/>
              <a:buFont typeface="Inter Medium"/>
              <a:buNone/>
              <a:defRPr>
                <a:latin typeface="Inter Medium"/>
                <a:ea typeface="Inter Medium"/>
                <a:cs typeface="Inter Medium"/>
                <a:sym typeface="Inter Medium"/>
              </a:defRPr>
            </a:lvl3pPr>
            <a:lvl4pPr lvl="3">
              <a:spcBef>
                <a:spcPts val="0"/>
              </a:spcBef>
              <a:spcAft>
                <a:spcPts val="0"/>
              </a:spcAft>
              <a:buSzPts val="1400"/>
              <a:buFont typeface="Inter Medium"/>
              <a:buNone/>
              <a:defRPr>
                <a:latin typeface="Inter Medium"/>
                <a:ea typeface="Inter Medium"/>
                <a:cs typeface="Inter Medium"/>
                <a:sym typeface="Inter Medium"/>
              </a:defRPr>
            </a:lvl4pPr>
            <a:lvl5pPr lvl="4">
              <a:spcBef>
                <a:spcPts val="0"/>
              </a:spcBef>
              <a:spcAft>
                <a:spcPts val="0"/>
              </a:spcAft>
              <a:buSzPts val="1400"/>
              <a:buFont typeface="Inter Medium"/>
              <a:buNone/>
              <a:defRPr>
                <a:latin typeface="Inter Medium"/>
                <a:ea typeface="Inter Medium"/>
                <a:cs typeface="Inter Medium"/>
                <a:sym typeface="Inter Medium"/>
              </a:defRPr>
            </a:lvl5pPr>
            <a:lvl6pPr lvl="5">
              <a:spcBef>
                <a:spcPts val="0"/>
              </a:spcBef>
              <a:spcAft>
                <a:spcPts val="0"/>
              </a:spcAft>
              <a:buSzPts val="1400"/>
              <a:buFont typeface="Inter Medium"/>
              <a:buNone/>
              <a:defRPr>
                <a:latin typeface="Inter Medium"/>
                <a:ea typeface="Inter Medium"/>
                <a:cs typeface="Inter Medium"/>
                <a:sym typeface="Inter Medium"/>
              </a:defRPr>
            </a:lvl6pPr>
            <a:lvl7pPr lvl="6">
              <a:spcBef>
                <a:spcPts val="0"/>
              </a:spcBef>
              <a:spcAft>
                <a:spcPts val="0"/>
              </a:spcAft>
              <a:buSzPts val="1400"/>
              <a:buFont typeface="Inter Medium"/>
              <a:buNone/>
              <a:defRPr>
                <a:latin typeface="Inter Medium"/>
                <a:ea typeface="Inter Medium"/>
                <a:cs typeface="Inter Medium"/>
                <a:sym typeface="Inter Medium"/>
              </a:defRPr>
            </a:lvl7pPr>
            <a:lvl8pPr lvl="7">
              <a:spcBef>
                <a:spcPts val="0"/>
              </a:spcBef>
              <a:spcAft>
                <a:spcPts val="0"/>
              </a:spcAft>
              <a:buSzPts val="1400"/>
              <a:buFont typeface="Inter Medium"/>
              <a:buNone/>
              <a:defRPr>
                <a:latin typeface="Inter Medium"/>
                <a:ea typeface="Inter Medium"/>
                <a:cs typeface="Inter Medium"/>
                <a:sym typeface="Inter Medium"/>
              </a:defRPr>
            </a:lvl8pPr>
            <a:lvl9pPr lvl="8">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411" name="Google Shape;411;p39"/>
          <p:cNvSpPr txBox="1"/>
          <p:nvPr>
            <p:ph idx="3" type="subTitle"/>
          </p:nvPr>
        </p:nvSpPr>
        <p:spPr>
          <a:xfrm>
            <a:off x="534950"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412" name="Google Shape;412;p39"/>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413" name="Google Shape;413;p39"/>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414" name="Google Shape;414;p39"/>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15" name="Google Shape;415;p39"/>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16" name="Google Shape;416;p39"/>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 Icon">
  <p:cSld name="CUSTOM_1_1_1">
    <p:bg>
      <p:bgPr>
        <a:solidFill>
          <a:schemeClr val="lt1"/>
        </a:solidFill>
      </p:bgPr>
    </p:bg>
    <p:spTree>
      <p:nvGrpSpPr>
        <p:cNvPr id="417" name="Shape 417"/>
        <p:cNvGrpSpPr/>
        <p:nvPr/>
      </p:nvGrpSpPr>
      <p:grpSpPr>
        <a:xfrm>
          <a:off x="0" y="0"/>
          <a:ext cx="0" cy="0"/>
          <a:chOff x="0" y="0"/>
          <a:chExt cx="0" cy="0"/>
        </a:xfrm>
      </p:grpSpPr>
      <p:sp>
        <p:nvSpPr>
          <p:cNvPr id="418" name="Google Shape;418;p40"/>
          <p:cNvSpPr/>
          <p:nvPr>
            <p:ph idx="2" type="pic"/>
          </p:nvPr>
        </p:nvSpPr>
        <p:spPr>
          <a:xfrm>
            <a:off x="4800600" y="921875"/>
            <a:ext cx="4005900" cy="3764400"/>
          </a:xfrm>
          <a:prstGeom prst="roundRect">
            <a:avLst>
              <a:gd fmla="val 4355" name="adj"/>
            </a:avLst>
          </a:prstGeom>
          <a:noFill/>
          <a:ln>
            <a:noFill/>
          </a:ln>
        </p:spPr>
      </p:sp>
      <p:sp>
        <p:nvSpPr>
          <p:cNvPr id="419" name="Google Shape;419;p40"/>
          <p:cNvSpPr txBox="1"/>
          <p:nvPr>
            <p:ph idx="1" type="subTitle"/>
          </p:nvPr>
        </p:nvSpPr>
        <p:spPr>
          <a:xfrm>
            <a:off x="245475" y="1918263"/>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600"/>
              <a:buFont typeface="Inter Medium"/>
              <a:buNone/>
              <a:defRPr sz="1600">
                <a:latin typeface="Inter Medium"/>
                <a:ea typeface="Inter Medium"/>
                <a:cs typeface="Inter Medium"/>
                <a:sym typeface="Inter Medium"/>
              </a:defRPr>
            </a:lvl2pPr>
            <a:lvl3pPr lvl="2">
              <a:spcBef>
                <a:spcPts val="0"/>
              </a:spcBef>
              <a:spcAft>
                <a:spcPts val="0"/>
              </a:spcAft>
              <a:buSzPts val="1600"/>
              <a:buFont typeface="Inter Medium"/>
              <a:buNone/>
              <a:defRPr sz="1600">
                <a:latin typeface="Inter Medium"/>
                <a:ea typeface="Inter Medium"/>
                <a:cs typeface="Inter Medium"/>
                <a:sym typeface="Inter Medium"/>
              </a:defRPr>
            </a:lvl3pPr>
            <a:lvl4pPr lvl="3">
              <a:spcBef>
                <a:spcPts val="0"/>
              </a:spcBef>
              <a:spcAft>
                <a:spcPts val="0"/>
              </a:spcAft>
              <a:buSzPts val="1600"/>
              <a:buFont typeface="Inter Medium"/>
              <a:buNone/>
              <a:defRPr sz="1600">
                <a:latin typeface="Inter Medium"/>
                <a:ea typeface="Inter Medium"/>
                <a:cs typeface="Inter Medium"/>
                <a:sym typeface="Inter Medium"/>
              </a:defRPr>
            </a:lvl4pPr>
            <a:lvl5pPr lvl="4">
              <a:spcBef>
                <a:spcPts val="0"/>
              </a:spcBef>
              <a:spcAft>
                <a:spcPts val="0"/>
              </a:spcAft>
              <a:buSzPts val="1600"/>
              <a:buFont typeface="Inter Medium"/>
              <a:buNone/>
              <a:defRPr sz="1600">
                <a:latin typeface="Inter Medium"/>
                <a:ea typeface="Inter Medium"/>
                <a:cs typeface="Inter Medium"/>
                <a:sym typeface="Inter Medium"/>
              </a:defRPr>
            </a:lvl5pPr>
            <a:lvl6pPr lvl="5">
              <a:spcBef>
                <a:spcPts val="0"/>
              </a:spcBef>
              <a:spcAft>
                <a:spcPts val="0"/>
              </a:spcAft>
              <a:buSzPts val="1600"/>
              <a:buFont typeface="Inter Medium"/>
              <a:buNone/>
              <a:defRPr sz="1600">
                <a:latin typeface="Inter Medium"/>
                <a:ea typeface="Inter Medium"/>
                <a:cs typeface="Inter Medium"/>
                <a:sym typeface="Inter Medium"/>
              </a:defRPr>
            </a:lvl6pPr>
            <a:lvl7pPr lvl="6">
              <a:spcBef>
                <a:spcPts val="0"/>
              </a:spcBef>
              <a:spcAft>
                <a:spcPts val="0"/>
              </a:spcAft>
              <a:buSzPts val="1600"/>
              <a:buFont typeface="Inter Medium"/>
              <a:buNone/>
              <a:defRPr sz="1600">
                <a:latin typeface="Inter Medium"/>
                <a:ea typeface="Inter Medium"/>
                <a:cs typeface="Inter Medium"/>
                <a:sym typeface="Inter Medium"/>
              </a:defRPr>
            </a:lvl7pPr>
            <a:lvl8pPr lvl="7">
              <a:spcBef>
                <a:spcPts val="0"/>
              </a:spcBef>
              <a:spcAft>
                <a:spcPts val="0"/>
              </a:spcAft>
              <a:buSzPts val="1600"/>
              <a:buFont typeface="Inter Medium"/>
              <a:buNone/>
              <a:defRPr sz="1600">
                <a:latin typeface="Inter Medium"/>
                <a:ea typeface="Inter Medium"/>
                <a:cs typeface="Inter Medium"/>
                <a:sym typeface="Inter Medium"/>
              </a:defRPr>
            </a:lvl8pPr>
            <a:lvl9pPr lvl="8">
              <a:spcBef>
                <a:spcPts val="0"/>
              </a:spcBef>
              <a:spcAft>
                <a:spcPts val="0"/>
              </a:spcAft>
              <a:buSzPts val="1600"/>
              <a:buFont typeface="Inter Medium"/>
              <a:buNone/>
              <a:defRPr sz="1600">
                <a:latin typeface="Inter Medium"/>
                <a:ea typeface="Inter Medium"/>
                <a:cs typeface="Inter Medium"/>
                <a:sym typeface="Inter Medium"/>
              </a:defRPr>
            </a:lvl9pPr>
          </a:lstStyle>
          <a:p/>
        </p:txBody>
      </p:sp>
      <p:sp>
        <p:nvSpPr>
          <p:cNvPr id="420" name="Google Shape;420;p40"/>
          <p:cNvSpPr txBox="1"/>
          <p:nvPr>
            <p:ph idx="3" type="subTitle"/>
          </p:nvPr>
        </p:nvSpPr>
        <p:spPr>
          <a:xfrm>
            <a:off x="245475"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421" name="Google Shape;421;p40"/>
          <p:cNvSpPr/>
          <p:nvPr>
            <p:ph idx="4" type="pic"/>
          </p:nvPr>
        </p:nvSpPr>
        <p:spPr>
          <a:xfrm>
            <a:off x="334400" y="1465950"/>
            <a:ext cx="367800" cy="367800"/>
          </a:xfrm>
          <a:prstGeom prst="roundRect">
            <a:avLst>
              <a:gd fmla="val 16667" name="adj"/>
            </a:avLst>
          </a:prstGeom>
          <a:noFill/>
          <a:ln>
            <a:noFill/>
          </a:ln>
        </p:spPr>
      </p:sp>
      <p:sp>
        <p:nvSpPr>
          <p:cNvPr id="422" name="Google Shape;422;p40"/>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423" name="Google Shape;423;p40"/>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24" name="Google Shape;424;p40"/>
          <p:cNvSpPr txBox="1"/>
          <p:nvPr>
            <p:ph idx="5"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25" name="Google Shape;425;p40"/>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ITLE_1_1">
    <p:bg>
      <p:bgPr>
        <a:blipFill>
          <a:blip r:embed="rId2">
            <a:alphaModFix/>
          </a:blip>
          <a:stretch>
            <a:fillRect/>
          </a:stretch>
        </a:blipFill>
      </p:bgPr>
    </p:bg>
    <p:spTree>
      <p:nvGrpSpPr>
        <p:cNvPr id="20"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22" name="Google Shape;22;p5"/>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3" name="Google Shape;23;p5"/>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24" name="Google Shape;24;p5"/>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25" name="Google Shape;25;p5"/>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Pullout">
  <p:cSld name="CUSTOM_1_1_1_1">
    <p:bg>
      <p:bgPr>
        <a:solidFill>
          <a:schemeClr val="lt1"/>
        </a:solidFill>
      </p:bgPr>
    </p:bg>
    <p:spTree>
      <p:nvGrpSpPr>
        <p:cNvPr id="426" name="Shape 426"/>
        <p:cNvGrpSpPr/>
        <p:nvPr/>
      </p:nvGrpSpPr>
      <p:grpSpPr>
        <a:xfrm>
          <a:off x="0" y="0"/>
          <a:ext cx="0" cy="0"/>
          <a:chOff x="0" y="0"/>
          <a:chExt cx="0" cy="0"/>
        </a:xfrm>
      </p:grpSpPr>
      <p:sp>
        <p:nvSpPr>
          <p:cNvPr id="427" name="Google Shape;427;p41"/>
          <p:cNvSpPr txBox="1"/>
          <p:nvPr>
            <p:ph idx="1" type="subTitle"/>
          </p:nvPr>
        </p:nvSpPr>
        <p:spPr>
          <a:xfrm>
            <a:off x="4702625" y="1431138"/>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600"/>
              <a:buFont typeface="Inter Medium"/>
              <a:buNone/>
              <a:defRPr sz="1600">
                <a:latin typeface="Inter Medium"/>
                <a:ea typeface="Inter Medium"/>
                <a:cs typeface="Inter Medium"/>
                <a:sym typeface="Inter Medium"/>
              </a:defRPr>
            </a:lvl2pPr>
            <a:lvl3pPr lvl="2">
              <a:spcBef>
                <a:spcPts val="0"/>
              </a:spcBef>
              <a:spcAft>
                <a:spcPts val="0"/>
              </a:spcAft>
              <a:buSzPts val="1600"/>
              <a:buFont typeface="Inter Medium"/>
              <a:buNone/>
              <a:defRPr sz="1600">
                <a:latin typeface="Inter Medium"/>
                <a:ea typeface="Inter Medium"/>
                <a:cs typeface="Inter Medium"/>
                <a:sym typeface="Inter Medium"/>
              </a:defRPr>
            </a:lvl3pPr>
            <a:lvl4pPr lvl="3">
              <a:spcBef>
                <a:spcPts val="0"/>
              </a:spcBef>
              <a:spcAft>
                <a:spcPts val="0"/>
              </a:spcAft>
              <a:buSzPts val="1600"/>
              <a:buFont typeface="Inter Medium"/>
              <a:buNone/>
              <a:defRPr sz="1600">
                <a:latin typeface="Inter Medium"/>
                <a:ea typeface="Inter Medium"/>
                <a:cs typeface="Inter Medium"/>
                <a:sym typeface="Inter Medium"/>
              </a:defRPr>
            </a:lvl4pPr>
            <a:lvl5pPr lvl="4">
              <a:spcBef>
                <a:spcPts val="0"/>
              </a:spcBef>
              <a:spcAft>
                <a:spcPts val="0"/>
              </a:spcAft>
              <a:buSzPts val="1600"/>
              <a:buFont typeface="Inter Medium"/>
              <a:buNone/>
              <a:defRPr sz="1600">
                <a:latin typeface="Inter Medium"/>
                <a:ea typeface="Inter Medium"/>
                <a:cs typeface="Inter Medium"/>
                <a:sym typeface="Inter Medium"/>
              </a:defRPr>
            </a:lvl5pPr>
            <a:lvl6pPr lvl="5">
              <a:spcBef>
                <a:spcPts val="0"/>
              </a:spcBef>
              <a:spcAft>
                <a:spcPts val="0"/>
              </a:spcAft>
              <a:buSzPts val="1600"/>
              <a:buFont typeface="Inter Medium"/>
              <a:buNone/>
              <a:defRPr sz="1600">
                <a:latin typeface="Inter Medium"/>
                <a:ea typeface="Inter Medium"/>
                <a:cs typeface="Inter Medium"/>
                <a:sym typeface="Inter Medium"/>
              </a:defRPr>
            </a:lvl6pPr>
            <a:lvl7pPr lvl="6">
              <a:spcBef>
                <a:spcPts val="0"/>
              </a:spcBef>
              <a:spcAft>
                <a:spcPts val="0"/>
              </a:spcAft>
              <a:buSzPts val="1600"/>
              <a:buFont typeface="Inter Medium"/>
              <a:buNone/>
              <a:defRPr sz="1600">
                <a:latin typeface="Inter Medium"/>
                <a:ea typeface="Inter Medium"/>
                <a:cs typeface="Inter Medium"/>
                <a:sym typeface="Inter Medium"/>
              </a:defRPr>
            </a:lvl7pPr>
            <a:lvl8pPr lvl="7">
              <a:spcBef>
                <a:spcPts val="0"/>
              </a:spcBef>
              <a:spcAft>
                <a:spcPts val="0"/>
              </a:spcAft>
              <a:buSzPts val="1600"/>
              <a:buFont typeface="Inter Medium"/>
              <a:buNone/>
              <a:defRPr sz="1600">
                <a:latin typeface="Inter Medium"/>
                <a:ea typeface="Inter Medium"/>
                <a:cs typeface="Inter Medium"/>
                <a:sym typeface="Inter Medium"/>
              </a:defRPr>
            </a:lvl8pPr>
            <a:lvl9pPr lvl="8">
              <a:spcBef>
                <a:spcPts val="0"/>
              </a:spcBef>
              <a:spcAft>
                <a:spcPts val="0"/>
              </a:spcAft>
              <a:buSzPts val="1600"/>
              <a:buFont typeface="Inter Medium"/>
              <a:buNone/>
              <a:defRPr sz="1600">
                <a:latin typeface="Inter Medium"/>
                <a:ea typeface="Inter Medium"/>
                <a:cs typeface="Inter Medium"/>
                <a:sym typeface="Inter Medium"/>
              </a:defRPr>
            </a:lvl9pPr>
          </a:lstStyle>
          <a:p/>
        </p:txBody>
      </p:sp>
      <p:sp>
        <p:nvSpPr>
          <p:cNvPr id="428" name="Google Shape;428;p41"/>
          <p:cNvSpPr txBox="1"/>
          <p:nvPr>
            <p:ph idx="2" type="subTitle"/>
          </p:nvPr>
        </p:nvSpPr>
        <p:spPr>
          <a:xfrm>
            <a:off x="4702625" y="1898025"/>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200"/>
              <a:buFont typeface="Inter"/>
              <a:buNone/>
              <a:defRPr sz="1200">
                <a:latin typeface="Inter"/>
                <a:ea typeface="Inter"/>
                <a:cs typeface="Inter"/>
                <a:sym typeface="Inter"/>
              </a:defRPr>
            </a:lvl2pPr>
            <a:lvl3pPr lvl="2">
              <a:lnSpc>
                <a:spcPct val="150000"/>
              </a:lnSpc>
              <a:spcBef>
                <a:spcPts val="0"/>
              </a:spcBef>
              <a:spcAft>
                <a:spcPts val="0"/>
              </a:spcAft>
              <a:buSzPts val="1200"/>
              <a:buFont typeface="Inter"/>
              <a:buNone/>
              <a:defRPr sz="1200">
                <a:latin typeface="Inter"/>
                <a:ea typeface="Inter"/>
                <a:cs typeface="Inter"/>
                <a:sym typeface="Inter"/>
              </a:defRPr>
            </a:lvl3pPr>
            <a:lvl4pPr lvl="3">
              <a:lnSpc>
                <a:spcPct val="150000"/>
              </a:lnSpc>
              <a:spcBef>
                <a:spcPts val="0"/>
              </a:spcBef>
              <a:spcAft>
                <a:spcPts val="0"/>
              </a:spcAft>
              <a:buSzPts val="1200"/>
              <a:buFont typeface="Inter"/>
              <a:buNone/>
              <a:defRPr sz="1200">
                <a:latin typeface="Inter"/>
                <a:ea typeface="Inter"/>
                <a:cs typeface="Inter"/>
                <a:sym typeface="Inter"/>
              </a:defRPr>
            </a:lvl4pPr>
            <a:lvl5pPr lvl="4">
              <a:lnSpc>
                <a:spcPct val="150000"/>
              </a:lnSpc>
              <a:spcBef>
                <a:spcPts val="0"/>
              </a:spcBef>
              <a:spcAft>
                <a:spcPts val="0"/>
              </a:spcAft>
              <a:buSzPts val="1200"/>
              <a:buFont typeface="Inter"/>
              <a:buNone/>
              <a:defRPr sz="1200">
                <a:latin typeface="Inter"/>
                <a:ea typeface="Inter"/>
                <a:cs typeface="Inter"/>
                <a:sym typeface="Inter"/>
              </a:defRPr>
            </a:lvl5pPr>
            <a:lvl6pPr lvl="5">
              <a:lnSpc>
                <a:spcPct val="150000"/>
              </a:lnSpc>
              <a:spcBef>
                <a:spcPts val="0"/>
              </a:spcBef>
              <a:spcAft>
                <a:spcPts val="0"/>
              </a:spcAft>
              <a:buSzPts val="1200"/>
              <a:buFont typeface="Inter"/>
              <a:buNone/>
              <a:defRPr sz="1200">
                <a:latin typeface="Inter"/>
                <a:ea typeface="Inter"/>
                <a:cs typeface="Inter"/>
                <a:sym typeface="Inter"/>
              </a:defRPr>
            </a:lvl6pPr>
            <a:lvl7pPr lvl="6">
              <a:lnSpc>
                <a:spcPct val="150000"/>
              </a:lnSpc>
              <a:spcBef>
                <a:spcPts val="0"/>
              </a:spcBef>
              <a:spcAft>
                <a:spcPts val="0"/>
              </a:spcAft>
              <a:buSzPts val="1200"/>
              <a:buFont typeface="Inter"/>
              <a:buNone/>
              <a:defRPr sz="1200">
                <a:latin typeface="Inter"/>
                <a:ea typeface="Inter"/>
                <a:cs typeface="Inter"/>
                <a:sym typeface="Inter"/>
              </a:defRPr>
            </a:lvl7pPr>
            <a:lvl8pPr lvl="7">
              <a:lnSpc>
                <a:spcPct val="150000"/>
              </a:lnSpc>
              <a:spcBef>
                <a:spcPts val="0"/>
              </a:spcBef>
              <a:spcAft>
                <a:spcPts val="0"/>
              </a:spcAft>
              <a:buSzPts val="1200"/>
              <a:buFont typeface="Inter"/>
              <a:buNone/>
              <a:defRPr sz="1200">
                <a:latin typeface="Inter"/>
                <a:ea typeface="Inter"/>
                <a:cs typeface="Inter"/>
                <a:sym typeface="Inter"/>
              </a:defRPr>
            </a:lvl8pPr>
            <a:lvl9pPr lvl="8">
              <a:lnSpc>
                <a:spcPct val="150000"/>
              </a:lnSpc>
              <a:spcBef>
                <a:spcPts val="0"/>
              </a:spcBef>
              <a:spcAft>
                <a:spcPts val="0"/>
              </a:spcAft>
              <a:buSzPts val="1200"/>
              <a:buFont typeface="Inter"/>
              <a:buNone/>
              <a:defRPr sz="1200">
                <a:latin typeface="Inter"/>
                <a:ea typeface="Inter"/>
                <a:cs typeface="Inter"/>
                <a:sym typeface="Inter"/>
              </a:defRPr>
            </a:lvl9pPr>
          </a:lstStyle>
          <a:p/>
        </p:txBody>
      </p:sp>
      <p:sp>
        <p:nvSpPr>
          <p:cNvPr id="429" name="Google Shape;429;p41"/>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000"/>
              <a:buNone/>
              <a:defRPr sz="2000">
                <a:solidFill>
                  <a:srgbClr val="0D0D0D"/>
                </a:solidFill>
              </a:defRPr>
            </a:lvl2pPr>
            <a:lvl3pPr lvl="2">
              <a:lnSpc>
                <a:spcPct val="80000"/>
              </a:lnSpc>
              <a:spcBef>
                <a:spcPts val="0"/>
              </a:spcBef>
              <a:spcAft>
                <a:spcPts val="0"/>
              </a:spcAft>
              <a:buClr>
                <a:srgbClr val="0D0D0D"/>
              </a:buClr>
              <a:buSzPts val="2000"/>
              <a:buNone/>
              <a:defRPr sz="2000">
                <a:solidFill>
                  <a:srgbClr val="0D0D0D"/>
                </a:solidFill>
              </a:defRPr>
            </a:lvl3pPr>
            <a:lvl4pPr lvl="3">
              <a:lnSpc>
                <a:spcPct val="80000"/>
              </a:lnSpc>
              <a:spcBef>
                <a:spcPts val="0"/>
              </a:spcBef>
              <a:spcAft>
                <a:spcPts val="0"/>
              </a:spcAft>
              <a:buClr>
                <a:srgbClr val="0D0D0D"/>
              </a:buClr>
              <a:buSzPts val="2000"/>
              <a:buNone/>
              <a:defRPr sz="2000">
                <a:solidFill>
                  <a:srgbClr val="0D0D0D"/>
                </a:solidFill>
              </a:defRPr>
            </a:lvl4pPr>
            <a:lvl5pPr lvl="4">
              <a:lnSpc>
                <a:spcPct val="80000"/>
              </a:lnSpc>
              <a:spcBef>
                <a:spcPts val="0"/>
              </a:spcBef>
              <a:spcAft>
                <a:spcPts val="0"/>
              </a:spcAft>
              <a:buClr>
                <a:srgbClr val="0D0D0D"/>
              </a:buClr>
              <a:buSzPts val="2000"/>
              <a:buNone/>
              <a:defRPr sz="2000">
                <a:solidFill>
                  <a:srgbClr val="0D0D0D"/>
                </a:solidFill>
              </a:defRPr>
            </a:lvl5pPr>
            <a:lvl6pPr lvl="5">
              <a:lnSpc>
                <a:spcPct val="80000"/>
              </a:lnSpc>
              <a:spcBef>
                <a:spcPts val="0"/>
              </a:spcBef>
              <a:spcAft>
                <a:spcPts val="0"/>
              </a:spcAft>
              <a:buClr>
                <a:srgbClr val="0D0D0D"/>
              </a:buClr>
              <a:buSzPts val="2000"/>
              <a:buNone/>
              <a:defRPr sz="2000">
                <a:solidFill>
                  <a:srgbClr val="0D0D0D"/>
                </a:solidFill>
              </a:defRPr>
            </a:lvl6pPr>
            <a:lvl7pPr lvl="6">
              <a:lnSpc>
                <a:spcPct val="80000"/>
              </a:lnSpc>
              <a:spcBef>
                <a:spcPts val="0"/>
              </a:spcBef>
              <a:spcAft>
                <a:spcPts val="0"/>
              </a:spcAft>
              <a:buClr>
                <a:srgbClr val="0D0D0D"/>
              </a:buClr>
              <a:buSzPts val="2000"/>
              <a:buNone/>
              <a:defRPr sz="2000">
                <a:solidFill>
                  <a:srgbClr val="0D0D0D"/>
                </a:solidFill>
              </a:defRPr>
            </a:lvl7pPr>
            <a:lvl8pPr lvl="7">
              <a:lnSpc>
                <a:spcPct val="80000"/>
              </a:lnSpc>
              <a:spcBef>
                <a:spcPts val="0"/>
              </a:spcBef>
              <a:spcAft>
                <a:spcPts val="0"/>
              </a:spcAft>
              <a:buClr>
                <a:srgbClr val="0D0D0D"/>
              </a:buClr>
              <a:buSzPts val="2000"/>
              <a:buNone/>
              <a:defRPr sz="2000">
                <a:solidFill>
                  <a:srgbClr val="0D0D0D"/>
                </a:solidFill>
              </a:defRPr>
            </a:lvl8pPr>
            <a:lvl9pPr lvl="8">
              <a:lnSpc>
                <a:spcPct val="80000"/>
              </a:lnSpc>
              <a:spcBef>
                <a:spcPts val="0"/>
              </a:spcBef>
              <a:spcAft>
                <a:spcPts val="0"/>
              </a:spcAft>
              <a:buClr>
                <a:srgbClr val="0D0D0D"/>
              </a:buClr>
              <a:buSzPts val="2000"/>
              <a:buNone/>
              <a:defRPr sz="2000">
                <a:solidFill>
                  <a:srgbClr val="0D0D0D"/>
                </a:solidFill>
              </a:defRPr>
            </a:lvl9pPr>
          </a:lstStyle>
          <a:p/>
        </p:txBody>
      </p:sp>
      <p:sp>
        <p:nvSpPr>
          <p:cNvPr id="430" name="Google Shape;430;p41"/>
          <p:cNvSpPr txBox="1"/>
          <p:nvPr>
            <p:ph idx="3" type="title"/>
          </p:nvPr>
        </p:nvSpPr>
        <p:spPr>
          <a:xfrm>
            <a:off x="245475" y="1431150"/>
            <a:ext cx="4098000" cy="25695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pic>
        <p:nvPicPr>
          <p:cNvPr id="431" name="Google Shape;431;p41"/>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32" name="Google Shape;432;p41"/>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33" name="Google Shape;433;p4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Image">
  <p:cSld name="CUSTOM_11">
    <p:bg>
      <p:bgPr>
        <a:solidFill>
          <a:schemeClr val="lt1"/>
        </a:solidFill>
      </p:bgPr>
    </p:bg>
    <p:spTree>
      <p:nvGrpSpPr>
        <p:cNvPr id="434" name="Shape 434"/>
        <p:cNvGrpSpPr/>
        <p:nvPr/>
      </p:nvGrpSpPr>
      <p:grpSpPr>
        <a:xfrm>
          <a:off x="0" y="0"/>
          <a:ext cx="0" cy="0"/>
          <a:chOff x="0" y="0"/>
          <a:chExt cx="0" cy="0"/>
        </a:xfrm>
      </p:grpSpPr>
      <p:sp>
        <p:nvSpPr>
          <p:cNvPr id="435" name="Google Shape;435;p42"/>
          <p:cNvSpPr/>
          <p:nvPr>
            <p:ph idx="2" type="pic"/>
          </p:nvPr>
        </p:nvSpPr>
        <p:spPr>
          <a:xfrm>
            <a:off x="4800600" y="921875"/>
            <a:ext cx="4005900" cy="3764400"/>
          </a:xfrm>
          <a:prstGeom prst="roundRect">
            <a:avLst>
              <a:gd fmla="val 4355" name="adj"/>
            </a:avLst>
          </a:prstGeom>
          <a:noFill/>
          <a:ln>
            <a:noFill/>
          </a:ln>
        </p:spPr>
      </p:sp>
      <p:sp>
        <p:nvSpPr>
          <p:cNvPr id="436" name="Google Shape;436;p42"/>
          <p:cNvSpPr txBox="1"/>
          <p:nvPr>
            <p:ph type="title"/>
          </p:nvPr>
        </p:nvSpPr>
        <p:spPr>
          <a:xfrm>
            <a:off x="245475" y="1431150"/>
            <a:ext cx="6041100" cy="19416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sp>
        <p:nvSpPr>
          <p:cNvPr id="437" name="Google Shape;437;p42"/>
          <p:cNvSpPr txBox="1"/>
          <p:nvPr>
            <p:ph idx="1" type="subTitle"/>
          </p:nvPr>
        </p:nvSpPr>
        <p:spPr>
          <a:xfrm>
            <a:off x="245475" y="3768388"/>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SemiBold"/>
              <a:buNone/>
              <a:defRPr sz="1200">
                <a:latin typeface="Inter SemiBold"/>
                <a:ea typeface="Inter SemiBold"/>
                <a:cs typeface="Inter SemiBold"/>
                <a:sym typeface="Inter SemiBold"/>
              </a:defRPr>
            </a:lvl2pPr>
            <a:lvl3pPr lvl="2">
              <a:spcBef>
                <a:spcPts val="0"/>
              </a:spcBef>
              <a:spcAft>
                <a:spcPts val="0"/>
              </a:spcAft>
              <a:buSzPts val="1200"/>
              <a:buFont typeface="Inter SemiBold"/>
              <a:buNone/>
              <a:defRPr sz="1200">
                <a:latin typeface="Inter SemiBold"/>
                <a:ea typeface="Inter SemiBold"/>
                <a:cs typeface="Inter SemiBold"/>
                <a:sym typeface="Inter SemiBold"/>
              </a:defRPr>
            </a:lvl3pPr>
            <a:lvl4pPr lvl="3">
              <a:spcBef>
                <a:spcPts val="0"/>
              </a:spcBef>
              <a:spcAft>
                <a:spcPts val="0"/>
              </a:spcAft>
              <a:buSzPts val="1200"/>
              <a:buFont typeface="Inter SemiBold"/>
              <a:buNone/>
              <a:defRPr sz="1200">
                <a:latin typeface="Inter SemiBold"/>
                <a:ea typeface="Inter SemiBold"/>
                <a:cs typeface="Inter SemiBold"/>
                <a:sym typeface="Inter SemiBold"/>
              </a:defRPr>
            </a:lvl4pPr>
            <a:lvl5pPr lvl="4">
              <a:spcBef>
                <a:spcPts val="0"/>
              </a:spcBef>
              <a:spcAft>
                <a:spcPts val="0"/>
              </a:spcAft>
              <a:buSzPts val="1200"/>
              <a:buFont typeface="Inter SemiBold"/>
              <a:buNone/>
              <a:defRPr sz="1200">
                <a:latin typeface="Inter SemiBold"/>
                <a:ea typeface="Inter SemiBold"/>
                <a:cs typeface="Inter SemiBold"/>
                <a:sym typeface="Inter SemiBold"/>
              </a:defRPr>
            </a:lvl5pPr>
            <a:lvl6pPr lvl="5">
              <a:spcBef>
                <a:spcPts val="0"/>
              </a:spcBef>
              <a:spcAft>
                <a:spcPts val="0"/>
              </a:spcAft>
              <a:buSzPts val="1200"/>
              <a:buFont typeface="Inter SemiBold"/>
              <a:buNone/>
              <a:defRPr sz="1200">
                <a:latin typeface="Inter SemiBold"/>
                <a:ea typeface="Inter SemiBold"/>
                <a:cs typeface="Inter SemiBold"/>
                <a:sym typeface="Inter SemiBold"/>
              </a:defRPr>
            </a:lvl6pPr>
            <a:lvl7pPr lvl="6">
              <a:spcBef>
                <a:spcPts val="0"/>
              </a:spcBef>
              <a:spcAft>
                <a:spcPts val="0"/>
              </a:spcAft>
              <a:buSzPts val="1200"/>
              <a:buFont typeface="Inter SemiBold"/>
              <a:buNone/>
              <a:defRPr sz="1200">
                <a:latin typeface="Inter SemiBold"/>
                <a:ea typeface="Inter SemiBold"/>
                <a:cs typeface="Inter SemiBold"/>
                <a:sym typeface="Inter SemiBold"/>
              </a:defRPr>
            </a:lvl7pPr>
            <a:lvl8pPr lvl="7">
              <a:spcBef>
                <a:spcPts val="0"/>
              </a:spcBef>
              <a:spcAft>
                <a:spcPts val="0"/>
              </a:spcAft>
              <a:buSzPts val="1200"/>
              <a:buFont typeface="Inter SemiBold"/>
              <a:buNone/>
              <a:defRPr sz="1200">
                <a:latin typeface="Inter SemiBold"/>
                <a:ea typeface="Inter SemiBold"/>
                <a:cs typeface="Inter SemiBold"/>
                <a:sym typeface="Inter SemiBold"/>
              </a:defRPr>
            </a:lvl8pPr>
            <a:lvl9pPr lvl="8">
              <a:spcBef>
                <a:spcPts val="0"/>
              </a:spcBef>
              <a:spcAft>
                <a:spcPts val="0"/>
              </a:spcAft>
              <a:buSzPts val="1200"/>
              <a:buFont typeface="Inter SemiBold"/>
              <a:buNone/>
              <a:defRPr sz="1200">
                <a:latin typeface="Inter SemiBold"/>
                <a:ea typeface="Inter SemiBold"/>
                <a:cs typeface="Inter SemiBold"/>
                <a:sym typeface="Inter SemiBold"/>
              </a:defRPr>
            </a:lvl9pPr>
          </a:lstStyle>
          <a:p/>
        </p:txBody>
      </p:sp>
      <p:sp>
        <p:nvSpPr>
          <p:cNvPr id="438" name="Google Shape;438;p42"/>
          <p:cNvSpPr txBox="1"/>
          <p:nvPr>
            <p:ph idx="3" type="subTitle"/>
          </p:nvPr>
        </p:nvSpPr>
        <p:spPr>
          <a:xfrm>
            <a:off x="245475" y="4012488"/>
            <a:ext cx="26121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pic>
        <p:nvPicPr>
          <p:cNvPr id="439" name="Google Shape;439;p4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40" name="Google Shape;440;p42"/>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41" name="Google Shape;441;p42"/>
          <p:cNvSpPr txBox="1"/>
          <p:nvPr>
            <p:ph idx="12" type="sldNum"/>
          </p:nvPr>
        </p:nvSpPr>
        <p:spPr>
          <a:xfrm>
            <a:off x="8595302" y="4683555"/>
            <a:ext cx="548700" cy="393600"/>
          </a:xfrm>
          <a:prstGeom prst="rect">
            <a:avLst/>
          </a:prstGeom>
          <a:noFill/>
          <a:ln>
            <a:noFill/>
          </a:ln>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Blank">
  <p:cSld name="CUSTOM_10">
    <p:bg>
      <p:bgPr>
        <a:solidFill>
          <a:schemeClr val="lt1"/>
        </a:solidFill>
      </p:bgPr>
    </p:bg>
    <p:spTree>
      <p:nvGrpSpPr>
        <p:cNvPr id="442" name="Shape 442"/>
        <p:cNvGrpSpPr/>
        <p:nvPr/>
      </p:nvGrpSpPr>
      <p:grpSpPr>
        <a:xfrm>
          <a:off x="0" y="0"/>
          <a:ext cx="0" cy="0"/>
          <a:chOff x="0" y="0"/>
          <a:chExt cx="0" cy="0"/>
        </a:xfrm>
      </p:grpSpPr>
      <p:sp>
        <p:nvSpPr>
          <p:cNvPr id="443" name="Google Shape;443;p43"/>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444" name="Google Shape;444;p43"/>
          <p:cNvSpPr txBox="1"/>
          <p:nvPr>
            <p:ph idx="1" type="subTitle"/>
          </p:nvPr>
        </p:nvSpPr>
        <p:spPr>
          <a:xfrm>
            <a:off x="245475"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600"/>
              <a:buFont typeface="Inter Medium"/>
              <a:buNone/>
              <a:defRPr sz="1600">
                <a:latin typeface="Inter Medium"/>
                <a:ea typeface="Inter Medium"/>
                <a:cs typeface="Inter Medium"/>
                <a:sym typeface="Inter Medium"/>
              </a:defRPr>
            </a:lvl2pPr>
            <a:lvl3pPr lvl="2">
              <a:spcBef>
                <a:spcPts val="0"/>
              </a:spcBef>
              <a:spcAft>
                <a:spcPts val="0"/>
              </a:spcAft>
              <a:buSzPts val="1600"/>
              <a:buFont typeface="Inter Medium"/>
              <a:buNone/>
              <a:defRPr sz="1600">
                <a:latin typeface="Inter Medium"/>
                <a:ea typeface="Inter Medium"/>
                <a:cs typeface="Inter Medium"/>
                <a:sym typeface="Inter Medium"/>
              </a:defRPr>
            </a:lvl3pPr>
            <a:lvl4pPr lvl="3">
              <a:spcBef>
                <a:spcPts val="0"/>
              </a:spcBef>
              <a:spcAft>
                <a:spcPts val="0"/>
              </a:spcAft>
              <a:buSzPts val="1600"/>
              <a:buFont typeface="Inter Medium"/>
              <a:buNone/>
              <a:defRPr sz="1600">
                <a:latin typeface="Inter Medium"/>
                <a:ea typeface="Inter Medium"/>
                <a:cs typeface="Inter Medium"/>
                <a:sym typeface="Inter Medium"/>
              </a:defRPr>
            </a:lvl4pPr>
            <a:lvl5pPr lvl="4">
              <a:spcBef>
                <a:spcPts val="0"/>
              </a:spcBef>
              <a:spcAft>
                <a:spcPts val="0"/>
              </a:spcAft>
              <a:buSzPts val="1600"/>
              <a:buFont typeface="Inter Medium"/>
              <a:buNone/>
              <a:defRPr sz="1600">
                <a:latin typeface="Inter Medium"/>
                <a:ea typeface="Inter Medium"/>
                <a:cs typeface="Inter Medium"/>
                <a:sym typeface="Inter Medium"/>
              </a:defRPr>
            </a:lvl5pPr>
            <a:lvl6pPr lvl="5">
              <a:spcBef>
                <a:spcPts val="0"/>
              </a:spcBef>
              <a:spcAft>
                <a:spcPts val="0"/>
              </a:spcAft>
              <a:buSzPts val="1600"/>
              <a:buFont typeface="Inter Medium"/>
              <a:buNone/>
              <a:defRPr sz="1600">
                <a:latin typeface="Inter Medium"/>
                <a:ea typeface="Inter Medium"/>
                <a:cs typeface="Inter Medium"/>
                <a:sym typeface="Inter Medium"/>
              </a:defRPr>
            </a:lvl6pPr>
            <a:lvl7pPr lvl="6">
              <a:spcBef>
                <a:spcPts val="0"/>
              </a:spcBef>
              <a:spcAft>
                <a:spcPts val="0"/>
              </a:spcAft>
              <a:buSzPts val="1600"/>
              <a:buFont typeface="Inter Medium"/>
              <a:buNone/>
              <a:defRPr sz="1600">
                <a:latin typeface="Inter Medium"/>
                <a:ea typeface="Inter Medium"/>
                <a:cs typeface="Inter Medium"/>
                <a:sym typeface="Inter Medium"/>
              </a:defRPr>
            </a:lvl7pPr>
            <a:lvl8pPr lvl="7">
              <a:spcBef>
                <a:spcPts val="0"/>
              </a:spcBef>
              <a:spcAft>
                <a:spcPts val="0"/>
              </a:spcAft>
              <a:buSzPts val="1600"/>
              <a:buFont typeface="Inter Medium"/>
              <a:buNone/>
              <a:defRPr sz="1600">
                <a:latin typeface="Inter Medium"/>
                <a:ea typeface="Inter Medium"/>
                <a:cs typeface="Inter Medium"/>
                <a:sym typeface="Inter Medium"/>
              </a:defRPr>
            </a:lvl8pPr>
            <a:lvl9pPr lvl="8">
              <a:spcBef>
                <a:spcPts val="0"/>
              </a:spcBef>
              <a:spcAft>
                <a:spcPts val="0"/>
              </a:spcAft>
              <a:buSzPts val="1600"/>
              <a:buFont typeface="Inter Medium"/>
              <a:buNone/>
              <a:defRPr sz="1600">
                <a:latin typeface="Inter Medium"/>
                <a:ea typeface="Inter Medium"/>
                <a:cs typeface="Inter Medium"/>
                <a:sym typeface="Inter Medium"/>
              </a:defRPr>
            </a:lvl9pPr>
          </a:lstStyle>
          <a:p/>
        </p:txBody>
      </p:sp>
      <p:sp>
        <p:nvSpPr>
          <p:cNvPr id="445" name="Google Shape;445;p43"/>
          <p:cNvSpPr txBox="1"/>
          <p:nvPr>
            <p:ph idx="2" type="subTitle"/>
          </p:nvPr>
        </p:nvSpPr>
        <p:spPr>
          <a:xfrm>
            <a:off x="24547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446" name="Google Shape;446;p4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47" name="Google Shape;447;p43"/>
          <p:cNvSpPr txBox="1"/>
          <p:nvPr>
            <p:ph idx="3"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48" name="Google Shape;448;p4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otlight">
  <p:cSld name="CUSTOM_10_1">
    <p:bg>
      <p:bgPr>
        <a:solidFill>
          <a:schemeClr val="lt1"/>
        </a:solidFill>
      </p:bgPr>
    </p:bg>
    <p:spTree>
      <p:nvGrpSpPr>
        <p:cNvPr id="449" name="Shape 449"/>
        <p:cNvGrpSpPr/>
        <p:nvPr/>
      </p:nvGrpSpPr>
      <p:grpSpPr>
        <a:xfrm>
          <a:off x="0" y="0"/>
          <a:ext cx="0" cy="0"/>
          <a:chOff x="0" y="0"/>
          <a:chExt cx="0" cy="0"/>
        </a:xfrm>
      </p:grpSpPr>
      <p:sp>
        <p:nvSpPr>
          <p:cNvPr id="450" name="Google Shape;450;p44"/>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451" name="Google Shape;451;p44"/>
          <p:cNvSpPr/>
          <p:nvPr>
            <p:ph idx="2" type="pic"/>
          </p:nvPr>
        </p:nvSpPr>
        <p:spPr>
          <a:xfrm>
            <a:off x="342900" y="914400"/>
            <a:ext cx="2514600" cy="3771900"/>
          </a:xfrm>
          <a:prstGeom prst="roundRect">
            <a:avLst>
              <a:gd fmla="val 2566" name="adj"/>
            </a:avLst>
          </a:prstGeom>
          <a:noFill/>
          <a:ln cap="flat" cmpd="sng" w="9525">
            <a:solidFill>
              <a:srgbClr val="666666"/>
            </a:solidFill>
            <a:prstDash val="solid"/>
            <a:round/>
            <a:headEnd len="sm" w="sm" type="none"/>
            <a:tailEnd len="sm" w="sm" type="none"/>
          </a:ln>
        </p:spPr>
      </p:sp>
      <p:pic>
        <p:nvPicPr>
          <p:cNvPr id="452" name="Google Shape;452;p44"/>
          <p:cNvPicPr preferRelativeResize="0"/>
          <p:nvPr/>
        </p:nvPicPr>
        <p:blipFill rotWithShape="1">
          <a:blip r:embed="rId2">
            <a:alphaModFix/>
          </a:blip>
          <a:srcRect b="0" l="0" r="73298" t="0"/>
          <a:stretch/>
        </p:blipFill>
        <p:spPr>
          <a:xfrm>
            <a:off x="3325788" y="890063"/>
            <a:ext cx="192050" cy="186825"/>
          </a:xfrm>
          <a:prstGeom prst="rect">
            <a:avLst/>
          </a:prstGeom>
          <a:noFill/>
          <a:ln>
            <a:noFill/>
          </a:ln>
        </p:spPr>
      </p:pic>
      <p:sp>
        <p:nvSpPr>
          <p:cNvPr id="453" name="Google Shape;453;p44"/>
          <p:cNvSpPr txBox="1"/>
          <p:nvPr>
            <p:ph idx="1" type="subTitle"/>
          </p:nvPr>
        </p:nvSpPr>
        <p:spPr>
          <a:xfrm>
            <a:off x="3517850" y="773125"/>
            <a:ext cx="4483200" cy="39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454" name="Google Shape;454;p44"/>
          <p:cNvSpPr txBox="1"/>
          <p:nvPr>
            <p:ph idx="3" type="subTitle"/>
          </p:nvPr>
        </p:nvSpPr>
        <p:spPr>
          <a:xfrm>
            <a:off x="3228375" y="1365525"/>
            <a:ext cx="2601000" cy="39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455" name="Google Shape;455;p44"/>
          <p:cNvSpPr txBox="1"/>
          <p:nvPr>
            <p:ph idx="4" type="subTitle"/>
          </p:nvPr>
        </p:nvSpPr>
        <p:spPr>
          <a:xfrm>
            <a:off x="6188600" y="1365525"/>
            <a:ext cx="2601000" cy="3936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200"/>
              <a:buFont typeface="Inter Medium"/>
              <a:buNone/>
              <a:defRPr sz="1200">
                <a:latin typeface="Inter Medium"/>
                <a:ea typeface="Inter Medium"/>
                <a:cs typeface="Inter Medium"/>
                <a:sym typeface="Inter Medium"/>
              </a:defRPr>
            </a:lvl1pPr>
            <a:lvl2pPr lvl="1" rtl="0">
              <a:spcBef>
                <a:spcPts val="0"/>
              </a:spcBef>
              <a:spcAft>
                <a:spcPts val="0"/>
              </a:spcAft>
              <a:buSzPts val="1200"/>
              <a:buFont typeface="Inter Medium"/>
              <a:buNone/>
              <a:defRPr sz="1200">
                <a:latin typeface="Inter Medium"/>
                <a:ea typeface="Inter Medium"/>
                <a:cs typeface="Inter Medium"/>
                <a:sym typeface="Inter Medium"/>
              </a:defRPr>
            </a:lvl2pPr>
            <a:lvl3pPr lvl="2" rtl="0">
              <a:spcBef>
                <a:spcPts val="0"/>
              </a:spcBef>
              <a:spcAft>
                <a:spcPts val="0"/>
              </a:spcAft>
              <a:buSzPts val="1200"/>
              <a:buFont typeface="Inter Medium"/>
              <a:buNone/>
              <a:defRPr sz="1200">
                <a:latin typeface="Inter Medium"/>
                <a:ea typeface="Inter Medium"/>
                <a:cs typeface="Inter Medium"/>
                <a:sym typeface="Inter Medium"/>
              </a:defRPr>
            </a:lvl3pPr>
            <a:lvl4pPr lvl="3" rtl="0">
              <a:spcBef>
                <a:spcPts val="0"/>
              </a:spcBef>
              <a:spcAft>
                <a:spcPts val="0"/>
              </a:spcAft>
              <a:buSzPts val="1200"/>
              <a:buFont typeface="Inter Medium"/>
              <a:buNone/>
              <a:defRPr sz="1200">
                <a:latin typeface="Inter Medium"/>
                <a:ea typeface="Inter Medium"/>
                <a:cs typeface="Inter Medium"/>
                <a:sym typeface="Inter Medium"/>
              </a:defRPr>
            </a:lvl4pPr>
            <a:lvl5pPr lvl="4" rtl="0">
              <a:spcBef>
                <a:spcPts val="0"/>
              </a:spcBef>
              <a:spcAft>
                <a:spcPts val="0"/>
              </a:spcAft>
              <a:buSzPts val="1200"/>
              <a:buFont typeface="Inter Medium"/>
              <a:buNone/>
              <a:defRPr sz="1200">
                <a:latin typeface="Inter Medium"/>
                <a:ea typeface="Inter Medium"/>
                <a:cs typeface="Inter Medium"/>
                <a:sym typeface="Inter Medium"/>
              </a:defRPr>
            </a:lvl5pPr>
            <a:lvl6pPr lvl="5" rtl="0">
              <a:spcBef>
                <a:spcPts val="0"/>
              </a:spcBef>
              <a:spcAft>
                <a:spcPts val="0"/>
              </a:spcAft>
              <a:buSzPts val="1200"/>
              <a:buFont typeface="Inter Medium"/>
              <a:buNone/>
              <a:defRPr sz="1200">
                <a:latin typeface="Inter Medium"/>
                <a:ea typeface="Inter Medium"/>
                <a:cs typeface="Inter Medium"/>
                <a:sym typeface="Inter Medium"/>
              </a:defRPr>
            </a:lvl6pPr>
            <a:lvl7pPr lvl="6" rtl="0">
              <a:spcBef>
                <a:spcPts val="0"/>
              </a:spcBef>
              <a:spcAft>
                <a:spcPts val="0"/>
              </a:spcAft>
              <a:buSzPts val="1200"/>
              <a:buFont typeface="Inter Medium"/>
              <a:buNone/>
              <a:defRPr sz="1200">
                <a:latin typeface="Inter Medium"/>
                <a:ea typeface="Inter Medium"/>
                <a:cs typeface="Inter Medium"/>
                <a:sym typeface="Inter Medium"/>
              </a:defRPr>
            </a:lvl7pPr>
            <a:lvl8pPr lvl="7" rtl="0">
              <a:spcBef>
                <a:spcPts val="0"/>
              </a:spcBef>
              <a:spcAft>
                <a:spcPts val="0"/>
              </a:spcAft>
              <a:buSzPts val="1200"/>
              <a:buFont typeface="Inter Medium"/>
              <a:buNone/>
              <a:defRPr sz="1200">
                <a:latin typeface="Inter Medium"/>
                <a:ea typeface="Inter Medium"/>
                <a:cs typeface="Inter Medium"/>
                <a:sym typeface="Inter Medium"/>
              </a:defRPr>
            </a:lvl8pPr>
            <a:lvl9pPr lvl="8" rtl="0">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456" name="Google Shape;456;p44"/>
          <p:cNvSpPr txBox="1"/>
          <p:nvPr>
            <p:ph idx="5" type="subTitle"/>
          </p:nvPr>
        </p:nvSpPr>
        <p:spPr>
          <a:xfrm>
            <a:off x="3228375" y="1759125"/>
            <a:ext cx="2601000" cy="22638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900"/>
              <a:buFont typeface="Inter"/>
              <a:buNone/>
              <a:defRPr sz="9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457" name="Google Shape;457;p44"/>
          <p:cNvSpPr txBox="1"/>
          <p:nvPr>
            <p:ph idx="6" type="subTitle"/>
          </p:nvPr>
        </p:nvSpPr>
        <p:spPr>
          <a:xfrm>
            <a:off x="6200250" y="1759125"/>
            <a:ext cx="2601000" cy="2241300"/>
          </a:xfrm>
          <a:prstGeom prst="rect">
            <a:avLst/>
          </a:prstGeom>
          <a:noFill/>
          <a:ln>
            <a:noFill/>
          </a:ln>
        </p:spPr>
        <p:txBody>
          <a:bodyPr anchorCtr="0" anchor="t" bIns="91425" lIns="91425" spcFirstLastPara="1" rIns="91425" wrap="square" tIns="91425">
            <a:noAutofit/>
          </a:bodyPr>
          <a:lstStyle>
            <a:lvl1pPr lvl="0" rtl="0">
              <a:lnSpc>
                <a:spcPct val="150000"/>
              </a:lnSpc>
              <a:spcBef>
                <a:spcPts val="0"/>
              </a:spcBef>
              <a:spcAft>
                <a:spcPts val="0"/>
              </a:spcAft>
              <a:buSzPts val="900"/>
              <a:buFont typeface="Inter"/>
              <a:buNone/>
              <a:defRPr sz="900">
                <a:latin typeface="Inter"/>
                <a:ea typeface="Inter"/>
                <a:cs typeface="Inter"/>
                <a:sym typeface="Inter"/>
              </a:defRPr>
            </a:lvl1pPr>
            <a:lvl2pPr lvl="1" rtl="0">
              <a:lnSpc>
                <a:spcPct val="150000"/>
              </a:lnSpc>
              <a:spcBef>
                <a:spcPts val="0"/>
              </a:spcBef>
              <a:spcAft>
                <a:spcPts val="0"/>
              </a:spcAft>
              <a:buSzPts val="1100"/>
              <a:buFont typeface="Inter"/>
              <a:buNone/>
              <a:defRPr sz="1100">
                <a:latin typeface="Inter"/>
                <a:ea typeface="Inter"/>
                <a:cs typeface="Inter"/>
                <a:sym typeface="Inter"/>
              </a:defRPr>
            </a:lvl2pPr>
            <a:lvl3pPr lvl="2" rtl="0">
              <a:lnSpc>
                <a:spcPct val="150000"/>
              </a:lnSpc>
              <a:spcBef>
                <a:spcPts val="0"/>
              </a:spcBef>
              <a:spcAft>
                <a:spcPts val="0"/>
              </a:spcAft>
              <a:buSzPts val="1100"/>
              <a:buFont typeface="Inter"/>
              <a:buNone/>
              <a:defRPr sz="1100">
                <a:latin typeface="Inter"/>
                <a:ea typeface="Inter"/>
                <a:cs typeface="Inter"/>
                <a:sym typeface="Inter"/>
              </a:defRPr>
            </a:lvl3pPr>
            <a:lvl4pPr lvl="3" rtl="0">
              <a:lnSpc>
                <a:spcPct val="150000"/>
              </a:lnSpc>
              <a:spcBef>
                <a:spcPts val="0"/>
              </a:spcBef>
              <a:spcAft>
                <a:spcPts val="0"/>
              </a:spcAft>
              <a:buSzPts val="1100"/>
              <a:buFont typeface="Inter"/>
              <a:buNone/>
              <a:defRPr sz="1100">
                <a:latin typeface="Inter"/>
                <a:ea typeface="Inter"/>
                <a:cs typeface="Inter"/>
                <a:sym typeface="Inter"/>
              </a:defRPr>
            </a:lvl4pPr>
            <a:lvl5pPr lvl="4" rtl="0">
              <a:lnSpc>
                <a:spcPct val="150000"/>
              </a:lnSpc>
              <a:spcBef>
                <a:spcPts val="0"/>
              </a:spcBef>
              <a:spcAft>
                <a:spcPts val="0"/>
              </a:spcAft>
              <a:buSzPts val="1100"/>
              <a:buFont typeface="Inter"/>
              <a:buNone/>
              <a:defRPr sz="1100">
                <a:latin typeface="Inter"/>
                <a:ea typeface="Inter"/>
                <a:cs typeface="Inter"/>
                <a:sym typeface="Inter"/>
              </a:defRPr>
            </a:lvl5pPr>
            <a:lvl6pPr lvl="5" rtl="0">
              <a:lnSpc>
                <a:spcPct val="150000"/>
              </a:lnSpc>
              <a:spcBef>
                <a:spcPts val="0"/>
              </a:spcBef>
              <a:spcAft>
                <a:spcPts val="0"/>
              </a:spcAft>
              <a:buSzPts val="1100"/>
              <a:buFont typeface="Inter"/>
              <a:buNone/>
              <a:defRPr sz="1100">
                <a:latin typeface="Inter"/>
                <a:ea typeface="Inter"/>
                <a:cs typeface="Inter"/>
                <a:sym typeface="Inter"/>
              </a:defRPr>
            </a:lvl6pPr>
            <a:lvl7pPr lvl="6" rtl="0">
              <a:lnSpc>
                <a:spcPct val="150000"/>
              </a:lnSpc>
              <a:spcBef>
                <a:spcPts val="0"/>
              </a:spcBef>
              <a:spcAft>
                <a:spcPts val="0"/>
              </a:spcAft>
              <a:buSzPts val="1100"/>
              <a:buFont typeface="Inter"/>
              <a:buNone/>
              <a:defRPr sz="1100">
                <a:latin typeface="Inter"/>
                <a:ea typeface="Inter"/>
                <a:cs typeface="Inter"/>
                <a:sym typeface="Inter"/>
              </a:defRPr>
            </a:lvl7pPr>
            <a:lvl8pPr lvl="7" rtl="0">
              <a:lnSpc>
                <a:spcPct val="150000"/>
              </a:lnSpc>
              <a:spcBef>
                <a:spcPts val="0"/>
              </a:spcBef>
              <a:spcAft>
                <a:spcPts val="0"/>
              </a:spcAft>
              <a:buSzPts val="1100"/>
              <a:buFont typeface="Inter"/>
              <a:buNone/>
              <a:defRPr sz="1100">
                <a:latin typeface="Inter"/>
                <a:ea typeface="Inter"/>
                <a:cs typeface="Inter"/>
                <a:sym typeface="Inter"/>
              </a:defRPr>
            </a:lvl8pPr>
            <a:lvl9pPr lvl="8" rtl="0">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458" name="Google Shape;458;p4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459" name="Google Shape;459;p44"/>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60" name="Google Shape;460;p44"/>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CUSTOM_13">
    <p:bg>
      <p:bgPr>
        <a:solidFill>
          <a:schemeClr val="dk1"/>
        </a:solidFill>
      </p:bgPr>
    </p:bg>
    <p:spTree>
      <p:nvGrpSpPr>
        <p:cNvPr id="461" name="Shape 461"/>
        <p:cNvGrpSpPr/>
        <p:nvPr/>
      </p:nvGrpSpPr>
      <p:grpSpPr>
        <a:xfrm>
          <a:off x="0" y="0"/>
          <a:ext cx="0" cy="0"/>
          <a:chOff x="0" y="0"/>
          <a:chExt cx="0" cy="0"/>
        </a:xfrm>
      </p:grpSpPr>
      <p:sp>
        <p:nvSpPr>
          <p:cNvPr id="462" name="Google Shape;462;p45"/>
          <p:cNvSpPr txBox="1"/>
          <p:nvPr>
            <p:ph idx="12" type="sldNum"/>
          </p:nvPr>
        </p:nvSpPr>
        <p:spPr>
          <a:xfrm>
            <a:off x="8641058" y="4663217"/>
            <a:ext cx="548700" cy="393600"/>
          </a:xfrm>
          <a:prstGeom prst="rect">
            <a:avLst/>
          </a:prstGeom>
          <a:noFill/>
          <a:ln>
            <a:noFill/>
          </a:ln>
        </p:spPr>
        <p:txBody>
          <a:bodyPr anchorCtr="0" anchor="ctr" bIns="91425" lIns="91425" spcFirstLastPara="1" rIns="91425" wrap="square" tIns="91425">
            <a:noAutofit/>
          </a:bodyPr>
          <a:lstStyle>
            <a:lvl1pPr lvl="0">
              <a:buNone/>
              <a:defRPr sz="900">
                <a:solidFill>
                  <a:schemeClr val="dk2"/>
                </a:solidFill>
                <a:latin typeface="Manrope"/>
                <a:ea typeface="Manrope"/>
                <a:cs typeface="Manrope"/>
                <a:sym typeface="Manrope"/>
              </a:defRPr>
            </a:lvl1pPr>
            <a:lvl2pPr lvl="1">
              <a:buNone/>
              <a:defRPr sz="900">
                <a:solidFill>
                  <a:schemeClr val="dk2"/>
                </a:solidFill>
                <a:latin typeface="Manrope"/>
                <a:ea typeface="Manrope"/>
                <a:cs typeface="Manrope"/>
                <a:sym typeface="Manrope"/>
              </a:defRPr>
            </a:lvl2pPr>
            <a:lvl3pPr lvl="2">
              <a:buNone/>
              <a:defRPr sz="900">
                <a:solidFill>
                  <a:schemeClr val="dk2"/>
                </a:solidFill>
                <a:latin typeface="Manrope"/>
                <a:ea typeface="Manrope"/>
                <a:cs typeface="Manrope"/>
                <a:sym typeface="Manrope"/>
              </a:defRPr>
            </a:lvl3pPr>
            <a:lvl4pPr lvl="3">
              <a:buNone/>
              <a:defRPr sz="900">
                <a:solidFill>
                  <a:schemeClr val="dk2"/>
                </a:solidFill>
                <a:latin typeface="Manrope"/>
                <a:ea typeface="Manrope"/>
                <a:cs typeface="Manrope"/>
                <a:sym typeface="Manrope"/>
              </a:defRPr>
            </a:lvl4pPr>
            <a:lvl5pPr lvl="4">
              <a:buNone/>
              <a:defRPr sz="900">
                <a:solidFill>
                  <a:schemeClr val="dk2"/>
                </a:solidFill>
                <a:latin typeface="Manrope"/>
                <a:ea typeface="Manrope"/>
                <a:cs typeface="Manrope"/>
                <a:sym typeface="Manrope"/>
              </a:defRPr>
            </a:lvl5pPr>
            <a:lvl6pPr lvl="5">
              <a:buNone/>
              <a:defRPr sz="900">
                <a:solidFill>
                  <a:schemeClr val="dk2"/>
                </a:solidFill>
                <a:latin typeface="Manrope"/>
                <a:ea typeface="Manrope"/>
                <a:cs typeface="Manrope"/>
                <a:sym typeface="Manrope"/>
              </a:defRPr>
            </a:lvl6pPr>
            <a:lvl7pPr lvl="6">
              <a:buNone/>
              <a:defRPr sz="900">
                <a:solidFill>
                  <a:schemeClr val="dk2"/>
                </a:solidFill>
                <a:latin typeface="Manrope"/>
                <a:ea typeface="Manrope"/>
                <a:cs typeface="Manrope"/>
                <a:sym typeface="Manrope"/>
              </a:defRPr>
            </a:lvl7pPr>
            <a:lvl8pPr lvl="7">
              <a:buNone/>
              <a:defRPr sz="900">
                <a:solidFill>
                  <a:schemeClr val="dk2"/>
                </a:solidFill>
                <a:latin typeface="Manrope"/>
                <a:ea typeface="Manrope"/>
                <a:cs typeface="Manrope"/>
                <a:sym typeface="Manrope"/>
              </a:defRPr>
            </a:lvl8pPr>
            <a:lvl9pPr lvl="8">
              <a:buNone/>
              <a:defRPr sz="900">
                <a:solidFill>
                  <a:schemeClr val="dk2"/>
                </a:solidFill>
                <a:latin typeface="Manrope"/>
                <a:ea typeface="Manrope"/>
                <a:cs typeface="Manrope"/>
                <a:sym typeface="Manrope"/>
              </a:defRPr>
            </a:lvl9pPr>
          </a:lstStyle>
          <a:p>
            <a:pPr indent="0" lvl="0" marL="0" rtl="0" algn="l">
              <a:spcBef>
                <a:spcPts val="0"/>
              </a:spcBef>
              <a:spcAft>
                <a:spcPts val="0"/>
              </a:spcAft>
              <a:buNone/>
            </a:pPr>
            <a:fld id="{00000000-1234-1234-1234-123412341234}" type="slidenum">
              <a:rPr lang="en"/>
              <a:t>‹#›</a:t>
            </a:fld>
            <a:endParaRPr/>
          </a:p>
        </p:txBody>
      </p:sp>
      <p:sp>
        <p:nvSpPr>
          <p:cNvPr id="463" name="Google Shape;463;p45"/>
          <p:cNvSpPr txBox="1"/>
          <p:nvPr>
            <p:ph type="title"/>
          </p:nvPr>
        </p:nvSpPr>
        <p:spPr>
          <a:xfrm>
            <a:off x="245475" y="92375"/>
            <a:ext cx="40980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2500"/>
              <a:buFont typeface="DM Sans Medium"/>
              <a:buNone/>
              <a:defRPr sz="2500">
                <a:solidFill>
                  <a:schemeClr val="dk2"/>
                </a:solidFill>
                <a:latin typeface="DM Sans Medium"/>
                <a:ea typeface="DM Sans Medium"/>
                <a:cs typeface="DM Sans Medium"/>
                <a:sym typeface="DM Sans Medium"/>
              </a:defRPr>
            </a:lvl1pPr>
            <a:lvl2pPr lvl="1">
              <a:lnSpc>
                <a:spcPct val="80000"/>
              </a:lnSpc>
              <a:spcBef>
                <a:spcPts val="0"/>
              </a:spcBef>
              <a:spcAft>
                <a:spcPts val="0"/>
              </a:spcAft>
              <a:buSzPts val="2500"/>
              <a:buNone/>
              <a:defRPr sz="2500"/>
            </a:lvl2pPr>
            <a:lvl3pPr lvl="2">
              <a:lnSpc>
                <a:spcPct val="80000"/>
              </a:lnSpc>
              <a:spcBef>
                <a:spcPts val="0"/>
              </a:spcBef>
              <a:spcAft>
                <a:spcPts val="0"/>
              </a:spcAft>
              <a:buSzPts val="2500"/>
              <a:buNone/>
              <a:defRPr sz="2500"/>
            </a:lvl3pPr>
            <a:lvl4pPr lvl="3">
              <a:lnSpc>
                <a:spcPct val="80000"/>
              </a:lnSpc>
              <a:spcBef>
                <a:spcPts val="0"/>
              </a:spcBef>
              <a:spcAft>
                <a:spcPts val="0"/>
              </a:spcAft>
              <a:buSzPts val="2500"/>
              <a:buNone/>
              <a:defRPr sz="2500"/>
            </a:lvl4pPr>
            <a:lvl5pPr lvl="4">
              <a:lnSpc>
                <a:spcPct val="80000"/>
              </a:lnSpc>
              <a:spcBef>
                <a:spcPts val="0"/>
              </a:spcBef>
              <a:spcAft>
                <a:spcPts val="0"/>
              </a:spcAft>
              <a:buSzPts val="2500"/>
              <a:buNone/>
              <a:defRPr sz="2500"/>
            </a:lvl5pPr>
            <a:lvl6pPr lvl="5">
              <a:lnSpc>
                <a:spcPct val="80000"/>
              </a:lnSpc>
              <a:spcBef>
                <a:spcPts val="0"/>
              </a:spcBef>
              <a:spcAft>
                <a:spcPts val="0"/>
              </a:spcAft>
              <a:buSzPts val="2500"/>
              <a:buNone/>
              <a:defRPr sz="2500"/>
            </a:lvl6pPr>
            <a:lvl7pPr lvl="6">
              <a:lnSpc>
                <a:spcPct val="80000"/>
              </a:lnSpc>
              <a:spcBef>
                <a:spcPts val="0"/>
              </a:spcBef>
              <a:spcAft>
                <a:spcPts val="0"/>
              </a:spcAft>
              <a:buSzPts val="2500"/>
              <a:buNone/>
              <a:defRPr sz="2500"/>
            </a:lvl7pPr>
            <a:lvl8pPr lvl="7">
              <a:lnSpc>
                <a:spcPct val="80000"/>
              </a:lnSpc>
              <a:spcBef>
                <a:spcPts val="0"/>
              </a:spcBef>
              <a:spcAft>
                <a:spcPts val="0"/>
              </a:spcAft>
              <a:buSzPts val="2500"/>
              <a:buNone/>
              <a:defRPr sz="2500"/>
            </a:lvl8pPr>
            <a:lvl9pPr lvl="8">
              <a:lnSpc>
                <a:spcPct val="80000"/>
              </a:lnSpc>
              <a:spcBef>
                <a:spcPts val="0"/>
              </a:spcBef>
              <a:spcAft>
                <a:spcPts val="0"/>
              </a:spcAft>
              <a:buSzPts val="2500"/>
              <a:buNone/>
              <a:defRPr sz="2500"/>
            </a:lvl9pPr>
          </a:lstStyle>
          <a:p/>
        </p:txBody>
      </p:sp>
      <p:pic>
        <p:nvPicPr>
          <p:cNvPr id="464" name="Google Shape;464;p45"/>
          <p:cNvPicPr preferRelativeResize="0"/>
          <p:nvPr/>
        </p:nvPicPr>
        <p:blipFill rotWithShape="1">
          <a:blip r:embed="rId2">
            <a:alphaModFix/>
          </a:blip>
          <a:srcRect b="0" l="0" r="0" t="0"/>
          <a:stretch/>
        </p:blipFill>
        <p:spPr>
          <a:xfrm>
            <a:off x="342900" y="4818700"/>
            <a:ext cx="367492" cy="95475"/>
          </a:xfrm>
          <a:prstGeom prst="rect">
            <a:avLst/>
          </a:prstGeom>
          <a:noFill/>
          <a:ln>
            <a:noFill/>
          </a:ln>
        </p:spPr>
      </p:pic>
      <p:sp>
        <p:nvSpPr>
          <p:cNvPr id="465" name="Google Shape;465;p45"/>
          <p:cNvSpPr txBox="1"/>
          <p:nvPr>
            <p:ph idx="1" type="subTitle"/>
          </p:nvPr>
        </p:nvSpPr>
        <p:spPr>
          <a:xfrm>
            <a:off x="61897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1pPr>
            <a:lvl2pPr lvl="1">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2pPr>
            <a:lvl3pPr lvl="2">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3pPr>
            <a:lvl4pPr lvl="3">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4pPr>
            <a:lvl5pPr lvl="4">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5pPr>
            <a:lvl6pPr lvl="5">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6pPr>
            <a:lvl7pPr lvl="6">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7pPr>
            <a:lvl8pPr lvl="7">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8pPr>
            <a:lvl9pPr lvl="8">
              <a:spcBef>
                <a:spcPts val="0"/>
              </a:spcBef>
              <a:spcAft>
                <a:spcPts val="0"/>
              </a:spcAft>
              <a:buClr>
                <a:srgbClr val="FFFFFF"/>
              </a:buClr>
              <a:buSzPts val="500"/>
              <a:buFont typeface="IBM Plex Mono"/>
              <a:buNone/>
              <a:defRPr sz="500">
                <a:solidFill>
                  <a:srgbClr val="FFFFFF"/>
                </a:solidFill>
                <a:latin typeface="IBM Plex Mono"/>
                <a:ea typeface="IBM Plex Mono"/>
                <a:cs typeface="IBM Plex Mono"/>
                <a:sym typeface="IBM Plex Mono"/>
              </a:defRPr>
            </a:lvl9pPr>
          </a:lstStyle>
          <a:p/>
        </p:txBody>
      </p:sp>
      <p:sp>
        <p:nvSpPr>
          <p:cNvPr id="466" name="Google Shape;466;p45"/>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Clr>
                <a:srgbClr val="FFFFFF"/>
              </a:buClr>
              <a:buSzPts val="500"/>
              <a:buFont typeface="IBM Plex Mono"/>
              <a:buNone/>
            </a:pPr>
            <a:r>
              <a:rPr lang="en" sz="500">
                <a:solidFill>
                  <a:srgbClr val="FFFFFF"/>
                </a:solidFill>
                <a:latin typeface="IBM Plex Mono"/>
                <a:ea typeface="IBM Plex Mono"/>
                <a:cs typeface="IBM Plex Mono"/>
                <a:sym typeface="IBM Plex Mono"/>
              </a:rPr>
              <a:t>APOLLO.IO</a:t>
            </a:r>
            <a:endParaRPr>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7" name="Shape 467"/>
        <p:cNvGrpSpPr/>
        <p:nvPr/>
      </p:nvGrpSpPr>
      <p:grpSpPr>
        <a:xfrm>
          <a:off x="0" y="0"/>
          <a:ext cx="0" cy="0"/>
          <a:chOff x="0" y="0"/>
          <a:chExt cx="0" cy="0"/>
        </a:xfrm>
      </p:grpSpPr>
      <p:sp>
        <p:nvSpPr>
          <p:cNvPr id="468" name="Google Shape;468;p4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69" name="Google Shape;469;p4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0" name="Google Shape;470;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1">
  <p:cSld name="CUSTOM_4_1">
    <p:bg>
      <p:bgPr>
        <a:solidFill>
          <a:schemeClr val="lt1"/>
        </a:solidFill>
      </p:bgPr>
    </p:bg>
    <p:spTree>
      <p:nvGrpSpPr>
        <p:cNvPr id="471" name="Shape 471"/>
        <p:cNvGrpSpPr/>
        <p:nvPr/>
      </p:nvGrpSpPr>
      <p:grpSpPr>
        <a:xfrm>
          <a:off x="0" y="0"/>
          <a:ext cx="0" cy="0"/>
          <a:chOff x="0" y="0"/>
          <a:chExt cx="0" cy="0"/>
        </a:xfrm>
      </p:grpSpPr>
      <p:sp>
        <p:nvSpPr>
          <p:cNvPr id="472" name="Google Shape;472;p47"/>
          <p:cNvSpPr txBox="1"/>
          <p:nvPr>
            <p:ph idx="12" type="sldNum"/>
          </p:nvPr>
        </p:nvSpPr>
        <p:spPr>
          <a:xfrm>
            <a:off x="8641058" y="4663217"/>
            <a:ext cx="548700" cy="393600"/>
          </a:xfrm>
          <a:prstGeom prst="rect">
            <a:avLst/>
          </a:prstGeom>
        </p:spPr>
        <p:txBody>
          <a:bodyPr anchorCtr="0" anchor="ctr" bIns="91425" lIns="91425" spcFirstLastPara="1" rIns="91425" wrap="square" tIns="91425">
            <a:noAutofit/>
          </a:bodyPr>
          <a:lstStyle>
            <a:lvl1pPr lvl="0">
              <a:buNone/>
              <a:defRPr sz="900">
                <a:solidFill>
                  <a:srgbClr val="0D0D0D"/>
                </a:solidFill>
                <a:latin typeface="Manrope"/>
                <a:ea typeface="Manrope"/>
                <a:cs typeface="Manrope"/>
                <a:sym typeface="Manrope"/>
              </a:defRPr>
            </a:lvl1pPr>
            <a:lvl2pPr lvl="1">
              <a:buNone/>
              <a:defRPr sz="900">
                <a:solidFill>
                  <a:srgbClr val="0D0D0D"/>
                </a:solidFill>
                <a:latin typeface="Manrope"/>
                <a:ea typeface="Manrope"/>
                <a:cs typeface="Manrope"/>
                <a:sym typeface="Manrope"/>
              </a:defRPr>
            </a:lvl2pPr>
            <a:lvl3pPr lvl="2">
              <a:buNone/>
              <a:defRPr sz="900">
                <a:solidFill>
                  <a:srgbClr val="0D0D0D"/>
                </a:solidFill>
                <a:latin typeface="Manrope"/>
                <a:ea typeface="Manrope"/>
                <a:cs typeface="Manrope"/>
                <a:sym typeface="Manrope"/>
              </a:defRPr>
            </a:lvl3pPr>
            <a:lvl4pPr lvl="3">
              <a:buNone/>
              <a:defRPr sz="900">
                <a:solidFill>
                  <a:srgbClr val="0D0D0D"/>
                </a:solidFill>
                <a:latin typeface="Manrope"/>
                <a:ea typeface="Manrope"/>
                <a:cs typeface="Manrope"/>
                <a:sym typeface="Manrope"/>
              </a:defRPr>
            </a:lvl4pPr>
            <a:lvl5pPr lvl="4">
              <a:buNone/>
              <a:defRPr sz="900">
                <a:solidFill>
                  <a:srgbClr val="0D0D0D"/>
                </a:solidFill>
                <a:latin typeface="Manrope"/>
                <a:ea typeface="Manrope"/>
                <a:cs typeface="Manrope"/>
                <a:sym typeface="Manrope"/>
              </a:defRPr>
            </a:lvl5pPr>
            <a:lvl6pPr lvl="5">
              <a:buNone/>
              <a:defRPr sz="900">
                <a:solidFill>
                  <a:srgbClr val="0D0D0D"/>
                </a:solidFill>
                <a:latin typeface="Manrope"/>
                <a:ea typeface="Manrope"/>
                <a:cs typeface="Manrope"/>
                <a:sym typeface="Manrope"/>
              </a:defRPr>
            </a:lvl6pPr>
            <a:lvl7pPr lvl="6">
              <a:buNone/>
              <a:defRPr sz="900">
                <a:solidFill>
                  <a:srgbClr val="0D0D0D"/>
                </a:solidFill>
                <a:latin typeface="Manrope"/>
                <a:ea typeface="Manrope"/>
                <a:cs typeface="Manrope"/>
                <a:sym typeface="Manrope"/>
              </a:defRPr>
            </a:lvl7pPr>
            <a:lvl8pPr lvl="7">
              <a:buNone/>
              <a:defRPr sz="900">
                <a:solidFill>
                  <a:srgbClr val="0D0D0D"/>
                </a:solidFill>
                <a:latin typeface="Manrope"/>
                <a:ea typeface="Manrope"/>
                <a:cs typeface="Manrope"/>
                <a:sym typeface="Manrope"/>
              </a:defRPr>
            </a:lvl8pPr>
            <a:lvl9pPr lvl="8">
              <a:buNone/>
              <a:defRPr sz="900">
                <a:solidFill>
                  <a:srgbClr val="0D0D0D"/>
                </a:solidFill>
                <a:latin typeface="Manrope"/>
                <a:ea typeface="Manrope"/>
                <a:cs typeface="Manrope"/>
                <a:sym typeface="Manrope"/>
              </a:defRPr>
            </a:lvl9pPr>
          </a:lstStyle>
          <a:p>
            <a:pPr indent="0" lvl="0" marL="0" rtl="0" algn="l">
              <a:spcBef>
                <a:spcPts val="0"/>
              </a:spcBef>
              <a:spcAft>
                <a:spcPts val="0"/>
              </a:spcAft>
              <a:buNone/>
            </a:pPr>
            <a:fld id="{00000000-1234-1234-1234-123412341234}" type="slidenum">
              <a:rPr lang="en"/>
              <a:t>‹#›</a:t>
            </a:fld>
            <a:endParaRPr/>
          </a:p>
        </p:txBody>
      </p:sp>
      <p:sp>
        <p:nvSpPr>
          <p:cNvPr id="473" name="Google Shape;473;p47"/>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pic>
        <p:nvPicPr>
          <p:cNvPr id="474" name="Google Shape;474;p47"/>
          <p:cNvPicPr preferRelativeResize="0"/>
          <p:nvPr/>
        </p:nvPicPr>
        <p:blipFill>
          <a:blip r:embed="rId2">
            <a:alphaModFix/>
          </a:blip>
          <a:stretch>
            <a:fillRect/>
          </a:stretch>
        </p:blipFill>
        <p:spPr>
          <a:xfrm>
            <a:off x="342900" y="4819425"/>
            <a:ext cx="367701" cy="95475"/>
          </a:xfrm>
          <a:prstGeom prst="rect">
            <a:avLst/>
          </a:prstGeom>
          <a:noFill/>
          <a:ln>
            <a:noFill/>
          </a:ln>
        </p:spPr>
      </p:pic>
      <p:sp>
        <p:nvSpPr>
          <p:cNvPr id="475" name="Google Shape;475;p47"/>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76" name="Google Shape;476;p47"/>
          <p:cNvSpPr txBox="1"/>
          <p:nvPr>
            <p:ph type="title"/>
          </p:nvPr>
        </p:nvSpPr>
        <p:spPr>
          <a:xfrm>
            <a:off x="245475" y="92375"/>
            <a:ext cx="40980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500"/>
              <a:buFont typeface="DM Sans Medium"/>
              <a:buNone/>
              <a:defRPr sz="25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7_2">
    <p:spTree>
      <p:nvGrpSpPr>
        <p:cNvPr id="477" name="Shape 477"/>
        <p:cNvGrpSpPr/>
        <p:nvPr/>
      </p:nvGrpSpPr>
      <p:grpSpPr>
        <a:xfrm>
          <a:off x="0" y="0"/>
          <a:ext cx="0" cy="0"/>
          <a:chOff x="0" y="0"/>
          <a:chExt cx="0" cy="0"/>
        </a:xfrm>
      </p:grpSpPr>
      <p:sp>
        <p:nvSpPr>
          <p:cNvPr id="478" name="Google Shape;478;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9" name="Google Shape;47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3_1">
    <p:spTree>
      <p:nvGrpSpPr>
        <p:cNvPr id="480" name="Shape 480"/>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1">
  <p:cSld name="TITLE_1_1_1_1_1_1_1">
    <p:bg>
      <p:bgPr>
        <a:solidFill>
          <a:srgbClr val="3F3653"/>
        </a:solidFill>
      </p:bgPr>
    </p:bg>
    <p:spTree>
      <p:nvGrpSpPr>
        <p:cNvPr id="481" name="Shape 481"/>
        <p:cNvGrpSpPr/>
        <p:nvPr/>
      </p:nvGrpSpPr>
      <p:grpSpPr>
        <a:xfrm>
          <a:off x="0" y="0"/>
          <a:ext cx="0" cy="0"/>
          <a:chOff x="0" y="0"/>
          <a:chExt cx="0" cy="0"/>
        </a:xfrm>
      </p:grpSpPr>
      <p:pic>
        <p:nvPicPr>
          <p:cNvPr id="482" name="Google Shape;482;p50" title="Type=Apollo 2.0, Style=Sunbeam White, Size=Large.png"/>
          <p:cNvPicPr preferRelativeResize="0"/>
          <p:nvPr/>
        </p:nvPicPr>
        <p:blipFill rotWithShape="1">
          <a:blip r:embed="rId2">
            <a:alphaModFix/>
          </a:blip>
          <a:srcRect b="651" l="0" r="0" t="642"/>
          <a:stretch/>
        </p:blipFill>
        <p:spPr>
          <a:xfrm>
            <a:off x="342900" y="228600"/>
            <a:ext cx="598900" cy="155575"/>
          </a:xfrm>
          <a:prstGeom prst="rect">
            <a:avLst/>
          </a:prstGeom>
          <a:noFill/>
          <a:ln>
            <a:noFill/>
          </a:ln>
        </p:spPr>
      </p:pic>
      <p:sp>
        <p:nvSpPr>
          <p:cNvPr id="483" name="Google Shape;483;p50"/>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1pPr>
            <a:lvl2pPr lvl="1">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2pPr>
            <a:lvl3pPr lvl="2">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3pPr>
            <a:lvl4pPr lvl="3">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4pPr>
            <a:lvl5pPr lvl="4">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5pPr>
            <a:lvl6pPr lvl="5">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6pPr>
            <a:lvl7pPr lvl="6">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7pPr>
            <a:lvl8pPr lvl="7">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8pPr>
            <a:lvl9pPr lvl="8">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9pPr>
          </a:lstStyle>
          <a:p/>
        </p:txBody>
      </p:sp>
      <p:sp>
        <p:nvSpPr>
          <p:cNvPr id="484" name="Google Shape;484;p50"/>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Clr>
                <a:schemeClr val="lt1"/>
              </a:buClr>
              <a:buSzPts val="500"/>
              <a:buFont typeface="IBM Plex Mono"/>
              <a:buNone/>
            </a:pPr>
            <a:r>
              <a:rPr lang="en" sz="500">
                <a:solidFill>
                  <a:schemeClr val="lt1"/>
                </a:solidFill>
                <a:latin typeface="IBM Plex Mono"/>
                <a:ea typeface="IBM Plex Mono"/>
                <a:cs typeface="IBM Plex Mono"/>
                <a:sym typeface="IBM Plex Mono"/>
              </a:rPr>
              <a:t>APOLLO.IO</a:t>
            </a:r>
            <a:endParaRPr>
              <a:solidFill>
                <a:schemeClr val="lt1"/>
              </a:solidFill>
            </a:endParaRPr>
          </a:p>
        </p:txBody>
      </p:sp>
      <p:sp>
        <p:nvSpPr>
          <p:cNvPr id="485" name="Google Shape;485;p50"/>
          <p:cNvSpPr txBox="1"/>
          <p:nvPr>
            <p:ph type="title"/>
          </p:nvPr>
        </p:nvSpPr>
        <p:spPr>
          <a:xfrm>
            <a:off x="228600" y="2279783"/>
            <a:ext cx="6400800" cy="1953900"/>
          </a:xfrm>
          <a:prstGeom prst="rect">
            <a:avLst/>
          </a:prstGeom>
          <a:noFill/>
          <a:ln>
            <a:noFill/>
          </a:ln>
        </p:spPr>
        <p:txBody>
          <a:bodyPr anchorCtr="0" anchor="b" bIns="91425" lIns="91425" spcFirstLastPara="1" rIns="91425" wrap="square" tIns="91425">
            <a:noAutofit/>
          </a:bodyPr>
          <a:lstStyle>
            <a:lvl1pPr lvl="0">
              <a:lnSpc>
                <a:spcPct val="80000"/>
              </a:lnSpc>
              <a:spcBef>
                <a:spcPts val="0"/>
              </a:spcBef>
              <a:spcAft>
                <a:spcPts val="0"/>
              </a:spcAft>
              <a:buClr>
                <a:schemeClr val="accent1"/>
              </a:buClr>
              <a:buSzPts val="6000"/>
              <a:buFont typeface="DM Sans SemiBold"/>
              <a:buNone/>
              <a:defRPr sz="6000">
                <a:solidFill>
                  <a:schemeClr val="accent1"/>
                </a:solidFill>
                <a:latin typeface="DM Sans SemiBold"/>
                <a:ea typeface="DM Sans SemiBold"/>
                <a:cs typeface="DM Sans SemiBold"/>
                <a:sym typeface="DM Sans SemiBold"/>
              </a:defRPr>
            </a:lvl1pPr>
            <a:lvl2pPr lvl="1">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2pPr>
            <a:lvl3pPr lvl="2">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3pPr>
            <a:lvl4pPr lvl="3">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4pPr>
            <a:lvl5pPr lvl="4">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5pPr>
            <a:lvl6pPr lvl="5">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6pPr>
            <a:lvl7pPr lvl="6">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7pPr>
            <a:lvl8pPr lvl="7">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8pPr>
            <a:lvl9pPr lvl="8">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9pPr>
          </a:lstStyle>
          <a:p/>
        </p:txBody>
      </p:sp>
      <p:sp>
        <p:nvSpPr>
          <p:cNvPr id="486" name="Google Shape;486;p50"/>
          <p:cNvSpPr txBox="1"/>
          <p:nvPr>
            <p:ph idx="2" type="subTitle"/>
          </p:nvPr>
        </p:nvSpPr>
        <p:spPr>
          <a:xfrm>
            <a:off x="228600" y="4394817"/>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1pPr>
            <a:lvl2pPr lvl="1">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2pPr>
            <a:lvl3pPr lvl="2">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3pPr>
            <a:lvl4pPr lvl="3">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4pPr>
            <a:lvl5pPr lvl="4">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5pPr>
            <a:lvl6pPr lvl="5">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6pPr>
            <a:lvl7pPr lvl="6">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7pPr>
            <a:lvl8pPr lvl="7">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8pPr>
            <a:lvl9pPr lvl="8">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ITLE_1_1_1">
    <p:bg>
      <p:bgPr>
        <a:blipFill>
          <a:blip r:embed="rId2">
            <a:alphaModFix/>
          </a:blip>
          <a:stretch>
            <a:fillRect/>
          </a:stretch>
        </a:blipFill>
      </p:bgPr>
    </p:bg>
    <p:spTree>
      <p:nvGrpSpPr>
        <p:cNvPr id="26" name="Shape 26"/>
        <p:cNvGrpSpPr/>
        <p:nvPr/>
      </p:nvGrpSpPr>
      <p:grpSpPr>
        <a:xfrm>
          <a:off x="0" y="0"/>
          <a:ext cx="0" cy="0"/>
          <a:chOff x="0" y="0"/>
          <a:chExt cx="0" cy="0"/>
        </a:xfrm>
      </p:grpSpPr>
      <p:pic>
        <p:nvPicPr>
          <p:cNvPr id="27" name="Google Shape;27;p6"/>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28" name="Google Shape;28;p6"/>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29" name="Google Shape;29;p6"/>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30" name="Google Shape;30;p6"/>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31" name="Google Shape;31;p6"/>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487" name="Shape 487"/>
        <p:cNvGrpSpPr/>
        <p:nvPr/>
      </p:nvGrpSpPr>
      <p:grpSpPr>
        <a:xfrm>
          <a:off x="0" y="0"/>
          <a:ext cx="0" cy="0"/>
          <a:chOff x="0" y="0"/>
          <a:chExt cx="0" cy="0"/>
        </a:xfrm>
      </p:grpSpPr>
      <p:sp>
        <p:nvSpPr>
          <p:cNvPr id="488" name="Google Shape;488;p5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489" name="Google Shape;489;p51"/>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90" name="Google Shape;490;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91" name="Shape 491"/>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CUSTOM_2">
    <p:bg>
      <p:bgPr>
        <a:solidFill>
          <a:srgbClr val="FFFFFF"/>
        </a:solidFill>
      </p:bgPr>
    </p:bg>
    <p:spTree>
      <p:nvGrpSpPr>
        <p:cNvPr id="494" name="Shape 494"/>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type="title">
  <p:cSld name="TITLE">
    <p:bg>
      <p:bgPr>
        <a:blipFill>
          <a:blip r:embed="rId2">
            <a:alphaModFix/>
          </a:blip>
          <a:stretch>
            <a:fillRect/>
          </a:stretch>
        </a:blipFill>
      </p:bgPr>
    </p:bg>
    <p:spTree>
      <p:nvGrpSpPr>
        <p:cNvPr id="495" name="Shape 495"/>
        <p:cNvGrpSpPr/>
        <p:nvPr/>
      </p:nvGrpSpPr>
      <p:grpSpPr>
        <a:xfrm>
          <a:off x="0" y="0"/>
          <a:ext cx="0" cy="0"/>
          <a:chOff x="0" y="0"/>
          <a:chExt cx="0" cy="0"/>
        </a:xfrm>
      </p:grpSpPr>
      <p:pic>
        <p:nvPicPr>
          <p:cNvPr id="496" name="Google Shape;496;p55"/>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497" name="Google Shape;497;p55"/>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98" name="Google Shape;498;p55"/>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499" name="Google Shape;499;p55"/>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00" name="Google Shape;500;p55"/>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TITLE_1">
    <p:bg>
      <p:bgPr>
        <a:blipFill>
          <a:blip r:embed="rId2">
            <a:alphaModFix/>
          </a:blip>
          <a:stretch>
            <a:fillRect/>
          </a:stretch>
        </a:blipFill>
      </p:bgPr>
    </p:bg>
    <p:spTree>
      <p:nvGrpSpPr>
        <p:cNvPr id="501" name="Shape 501"/>
        <p:cNvGrpSpPr/>
        <p:nvPr/>
      </p:nvGrpSpPr>
      <p:grpSpPr>
        <a:xfrm>
          <a:off x="0" y="0"/>
          <a:ext cx="0" cy="0"/>
          <a:chOff x="0" y="0"/>
          <a:chExt cx="0" cy="0"/>
        </a:xfrm>
      </p:grpSpPr>
      <p:pic>
        <p:nvPicPr>
          <p:cNvPr id="502" name="Google Shape;502;p56"/>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03" name="Google Shape;503;p56"/>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04" name="Google Shape;504;p56"/>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05" name="Google Shape;505;p56"/>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06" name="Google Shape;506;p56"/>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3">
  <p:cSld name="TITLE_1_1">
    <p:bg>
      <p:bgPr>
        <a:blipFill>
          <a:blip r:embed="rId2">
            <a:alphaModFix/>
          </a:blip>
          <a:stretch>
            <a:fillRect/>
          </a:stretch>
        </a:blipFill>
      </p:bgPr>
    </p:bg>
    <p:spTree>
      <p:nvGrpSpPr>
        <p:cNvPr id="507" name="Shape 507"/>
        <p:cNvGrpSpPr/>
        <p:nvPr/>
      </p:nvGrpSpPr>
      <p:grpSpPr>
        <a:xfrm>
          <a:off x="0" y="0"/>
          <a:ext cx="0" cy="0"/>
          <a:chOff x="0" y="0"/>
          <a:chExt cx="0" cy="0"/>
        </a:xfrm>
      </p:grpSpPr>
      <p:pic>
        <p:nvPicPr>
          <p:cNvPr id="508" name="Google Shape;508;p57"/>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09" name="Google Shape;509;p57"/>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10" name="Google Shape;510;p57"/>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11" name="Google Shape;511;p57"/>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12" name="Google Shape;512;p57"/>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p:cSld name="TITLE_1_1_1">
    <p:bg>
      <p:bgPr>
        <a:blipFill>
          <a:blip r:embed="rId2">
            <a:alphaModFix/>
          </a:blip>
          <a:stretch>
            <a:fillRect/>
          </a:stretch>
        </a:blipFill>
      </p:bgPr>
    </p:bg>
    <p:spTree>
      <p:nvGrpSpPr>
        <p:cNvPr id="513" name="Shape 513"/>
        <p:cNvGrpSpPr/>
        <p:nvPr/>
      </p:nvGrpSpPr>
      <p:grpSpPr>
        <a:xfrm>
          <a:off x="0" y="0"/>
          <a:ext cx="0" cy="0"/>
          <a:chOff x="0" y="0"/>
          <a:chExt cx="0" cy="0"/>
        </a:xfrm>
      </p:grpSpPr>
      <p:pic>
        <p:nvPicPr>
          <p:cNvPr id="514" name="Google Shape;514;p58"/>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15" name="Google Shape;515;p58"/>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16" name="Google Shape;516;p58"/>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17" name="Google Shape;517;p58"/>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18" name="Google Shape;518;p58"/>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5">
  <p:cSld name="TITLE_1_1_1_1">
    <p:bg>
      <p:bgPr>
        <a:blipFill>
          <a:blip r:embed="rId2">
            <a:alphaModFix/>
          </a:blip>
          <a:stretch>
            <a:fillRect/>
          </a:stretch>
        </a:blipFill>
      </p:bgPr>
    </p:bg>
    <p:spTree>
      <p:nvGrpSpPr>
        <p:cNvPr id="519" name="Shape 519"/>
        <p:cNvGrpSpPr/>
        <p:nvPr/>
      </p:nvGrpSpPr>
      <p:grpSpPr>
        <a:xfrm>
          <a:off x="0" y="0"/>
          <a:ext cx="0" cy="0"/>
          <a:chOff x="0" y="0"/>
          <a:chExt cx="0" cy="0"/>
        </a:xfrm>
      </p:grpSpPr>
      <p:pic>
        <p:nvPicPr>
          <p:cNvPr id="520" name="Google Shape;520;p59"/>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21" name="Google Shape;521;p59"/>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22" name="Google Shape;522;p59"/>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23" name="Google Shape;523;p59"/>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24" name="Google Shape;524;p59"/>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p:cSld name="TITLE_1_1_1_1_1">
    <p:bg>
      <p:bgPr>
        <a:blipFill>
          <a:blip r:embed="rId2">
            <a:alphaModFix/>
          </a:blip>
          <a:stretch>
            <a:fillRect/>
          </a:stretch>
        </a:blipFill>
      </p:bgPr>
    </p:bg>
    <p:spTree>
      <p:nvGrpSpPr>
        <p:cNvPr id="525" name="Shape 525"/>
        <p:cNvGrpSpPr/>
        <p:nvPr/>
      </p:nvGrpSpPr>
      <p:grpSpPr>
        <a:xfrm>
          <a:off x="0" y="0"/>
          <a:ext cx="0" cy="0"/>
          <a:chOff x="0" y="0"/>
          <a:chExt cx="0" cy="0"/>
        </a:xfrm>
      </p:grpSpPr>
      <p:pic>
        <p:nvPicPr>
          <p:cNvPr id="526" name="Google Shape;526;p60"/>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27" name="Google Shape;527;p60"/>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28" name="Google Shape;528;p60"/>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29" name="Google Shape;529;p60"/>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30" name="Google Shape;530;p60"/>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p:cSld name="TITLE_1_1_1_1_1_1">
    <p:bg>
      <p:bgPr>
        <a:blipFill>
          <a:blip r:embed="rId2">
            <a:alphaModFix/>
          </a:blip>
          <a:stretch>
            <a:fillRect/>
          </a:stretch>
        </a:blipFill>
      </p:bgPr>
    </p:bg>
    <p:spTree>
      <p:nvGrpSpPr>
        <p:cNvPr id="531" name="Shape 531"/>
        <p:cNvGrpSpPr/>
        <p:nvPr/>
      </p:nvGrpSpPr>
      <p:grpSpPr>
        <a:xfrm>
          <a:off x="0" y="0"/>
          <a:ext cx="0" cy="0"/>
          <a:chOff x="0" y="0"/>
          <a:chExt cx="0" cy="0"/>
        </a:xfrm>
      </p:grpSpPr>
      <p:pic>
        <p:nvPicPr>
          <p:cNvPr id="532" name="Google Shape;532;p61"/>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33" name="Google Shape;533;p61"/>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34" name="Google Shape;534;p61"/>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35" name="Google Shape;535;p61"/>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36" name="Google Shape;536;p61"/>
          <p:cNvSpPr txBox="1"/>
          <p:nvPr>
            <p:ph idx="2" type="subTitle"/>
          </p:nvPr>
        </p:nvSpPr>
        <p:spPr>
          <a:xfrm>
            <a:off x="228600" y="43628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000"/>
              <a:buFont typeface="DM Sans SemiBold"/>
              <a:buNone/>
              <a:defRPr sz="20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5">
  <p:cSld name="TITLE_1_1_1_1">
    <p:bg>
      <p:bgPr>
        <a:blipFill>
          <a:blip r:embed="rId2">
            <a:alphaModFix/>
          </a:blip>
          <a:stretch>
            <a:fillRect/>
          </a:stretch>
        </a:blipFill>
      </p:bgPr>
    </p:bg>
    <p:spTree>
      <p:nvGrpSpPr>
        <p:cNvPr id="32" name="Shape 32"/>
        <p:cNvGrpSpPr/>
        <p:nvPr/>
      </p:nvGrpSpPr>
      <p:grpSpPr>
        <a:xfrm>
          <a:off x="0" y="0"/>
          <a:ext cx="0" cy="0"/>
          <a:chOff x="0" y="0"/>
          <a:chExt cx="0" cy="0"/>
        </a:xfrm>
      </p:grpSpPr>
      <p:pic>
        <p:nvPicPr>
          <p:cNvPr id="33" name="Google Shape;33;p7"/>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34" name="Google Shape;34;p7"/>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35" name="Google Shape;35;p7"/>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36" name="Google Shape;36;p7"/>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37" name="Google Shape;37;p7"/>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1">
  <p:cSld name="TITLE_1_1_1_1_1_1_1">
    <p:bg>
      <p:bgPr>
        <a:solidFill>
          <a:srgbClr val="3F3653"/>
        </a:solidFill>
      </p:bgPr>
    </p:bg>
    <p:spTree>
      <p:nvGrpSpPr>
        <p:cNvPr id="537" name="Shape 537"/>
        <p:cNvGrpSpPr/>
        <p:nvPr/>
      </p:nvGrpSpPr>
      <p:grpSpPr>
        <a:xfrm>
          <a:off x="0" y="0"/>
          <a:ext cx="0" cy="0"/>
          <a:chOff x="0" y="0"/>
          <a:chExt cx="0" cy="0"/>
        </a:xfrm>
      </p:grpSpPr>
      <p:pic>
        <p:nvPicPr>
          <p:cNvPr id="538" name="Google Shape;538;p62" title="Type=Apollo 2.0, Style=Sunbeam White, Size=Large.png"/>
          <p:cNvPicPr preferRelativeResize="0"/>
          <p:nvPr/>
        </p:nvPicPr>
        <p:blipFill rotWithShape="1">
          <a:blip r:embed="rId2">
            <a:alphaModFix/>
          </a:blip>
          <a:srcRect b="651" l="0" r="0" t="642"/>
          <a:stretch/>
        </p:blipFill>
        <p:spPr>
          <a:xfrm>
            <a:off x="342900" y="228600"/>
            <a:ext cx="598900" cy="155575"/>
          </a:xfrm>
          <a:prstGeom prst="rect">
            <a:avLst/>
          </a:prstGeom>
          <a:noFill/>
          <a:ln>
            <a:noFill/>
          </a:ln>
        </p:spPr>
      </p:pic>
      <p:sp>
        <p:nvSpPr>
          <p:cNvPr id="539" name="Google Shape;539;p62"/>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1pPr>
            <a:lvl2pPr lvl="1">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2pPr>
            <a:lvl3pPr lvl="2">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3pPr>
            <a:lvl4pPr lvl="3">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4pPr>
            <a:lvl5pPr lvl="4">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5pPr>
            <a:lvl6pPr lvl="5">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6pPr>
            <a:lvl7pPr lvl="6">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7pPr>
            <a:lvl8pPr lvl="7">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8pPr>
            <a:lvl9pPr lvl="8">
              <a:spcBef>
                <a:spcPts val="0"/>
              </a:spcBef>
              <a:spcAft>
                <a:spcPts val="0"/>
              </a:spcAft>
              <a:buClr>
                <a:schemeClr val="lt1"/>
              </a:buClr>
              <a:buSzPts val="500"/>
              <a:buFont typeface="IBM Plex Mono"/>
              <a:buNone/>
              <a:defRPr sz="500">
                <a:solidFill>
                  <a:schemeClr val="lt1"/>
                </a:solidFill>
                <a:latin typeface="IBM Plex Mono"/>
                <a:ea typeface="IBM Plex Mono"/>
                <a:cs typeface="IBM Plex Mono"/>
                <a:sym typeface="IBM Plex Mono"/>
              </a:defRPr>
            </a:lvl9pPr>
          </a:lstStyle>
          <a:p/>
        </p:txBody>
      </p:sp>
      <p:sp>
        <p:nvSpPr>
          <p:cNvPr id="540" name="Google Shape;540;p62"/>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Clr>
                <a:schemeClr val="lt1"/>
              </a:buClr>
              <a:buSzPts val="500"/>
              <a:buFont typeface="IBM Plex Mono"/>
              <a:buNone/>
            </a:pPr>
            <a:r>
              <a:rPr lang="en" sz="500">
                <a:solidFill>
                  <a:schemeClr val="lt1"/>
                </a:solidFill>
                <a:latin typeface="IBM Plex Mono"/>
                <a:ea typeface="IBM Plex Mono"/>
                <a:cs typeface="IBM Plex Mono"/>
                <a:sym typeface="IBM Plex Mono"/>
              </a:rPr>
              <a:t>APOLLO.IO</a:t>
            </a:r>
            <a:endParaRPr>
              <a:solidFill>
                <a:schemeClr val="lt1"/>
              </a:solidFill>
            </a:endParaRPr>
          </a:p>
        </p:txBody>
      </p:sp>
      <p:sp>
        <p:nvSpPr>
          <p:cNvPr id="541" name="Google Shape;541;p62"/>
          <p:cNvSpPr txBox="1"/>
          <p:nvPr>
            <p:ph type="title"/>
          </p:nvPr>
        </p:nvSpPr>
        <p:spPr>
          <a:xfrm>
            <a:off x="228600" y="2279783"/>
            <a:ext cx="6400800" cy="1953900"/>
          </a:xfrm>
          <a:prstGeom prst="rect">
            <a:avLst/>
          </a:prstGeom>
          <a:noFill/>
          <a:ln>
            <a:noFill/>
          </a:ln>
        </p:spPr>
        <p:txBody>
          <a:bodyPr anchorCtr="0" anchor="b" bIns="91425" lIns="91425" spcFirstLastPara="1" rIns="91425" wrap="square" tIns="91425">
            <a:noAutofit/>
          </a:bodyPr>
          <a:lstStyle>
            <a:lvl1pPr lvl="0">
              <a:lnSpc>
                <a:spcPct val="80000"/>
              </a:lnSpc>
              <a:spcBef>
                <a:spcPts val="0"/>
              </a:spcBef>
              <a:spcAft>
                <a:spcPts val="0"/>
              </a:spcAft>
              <a:buClr>
                <a:schemeClr val="accent1"/>
              </a:buClr>
              <a:buSzPts val="6000"/>
              <a:buFont typeface="DM Sans SemiBold"/>
              <a:buNone/>
              <a:defRPr sz="6000">
                <a:solidFill>
                  <a:schemeClr val="accent1"/>
                </a:solidFill>
                <a:latin typeface="DM Sans SemiBold"/>
                <a:ea typeface="DM Sans SemiBold"/>
                <a:cs typeface="DM Sans SemiBold"/>
                <a:sym typeface="DM Sans SemiBold"/>
              </a:defRPr>
            </a:lvl1pPr>
            <a:lvl2pPr lvl="1">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2pPr>
            <a:lvl3pPr lvl="2">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3pPr>
            <a:lvl4pPr lvl="3">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4pPr>
            <a:lvl5pPr lvl="4">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5pPr>
            <a:lvl6pPr lvl="5">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6pPr>
            <a:lvl7pPr lvl="6">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7pPr>
            <a:lvl8pPr lvl="7">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8pPr>
            <a:lvl9pPr lvl="8">
              <a:lnSpc>
                <a:spcPct val="90000"/>
              </a:lnSpc>
              <a:spcBef>
                <a:spcPts val="0"/>
              </a:spcBef>
              <a:spcAft>
                <a:spcPts val="0"/>
              </a:spcAft>
              <a:buClr>
                <a:schemeClr val="accent1"/>
              </a:buClr>
              <a:buSzPts val="5000"/>
              <a:buFont typeface="DM Sans Medium"/>
              <a:buNone/>
              <a:defRPr sz="5000">
                <a:solidFill>
                  <a:schemeClr val="accent1"/>
                </a:solidFill>
                <a:latin typeface="DM Sans Medium"/>
                <a:ea typeface="DM Sans Medium"/>
                <a:cs typeface="DM Sans Medium"/>
                <a:sym typeface="DM Sans Medium"/>
              </a:defRPr>
            </a:lvl9pPr>
          </a:lstStyle>
          <a:p/>
        </p:txBody>
      </p:sp>
      <p:sp>
        <p:nvSpPr>
          <p:cNvPr id="542" name="Google Shape;542;p62"/>
          <p:cNvSpPr txBox="1"/>
          <p:nvPr>
            <p:ph idx="2" type="subTitle"/>
          </p:nvPr>
        </p:nvSpPr>
        <p:spPr>
          <a:xfrm>
            <a:off x="228600" y="4394817"/>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1600"/>
              <a:buFont typeface="DM Sans SemiBold"/>
              <a:buNone/>
              <a:defRPr sz="1600">
                <a:solidFill>
                  <a:schemeClr val="lt1"/>
                </a:solidFill>
                <a:latin typeface="DM Sans SemiBold"/>
                <a:ea typeface="DM Sans SemiBold"/>
                <a:cs typeface="DM Sans SemiBold"/>
                <a:sym typeface="DM Sans SemiBold"/>
              </a:defRPr>
            </a:lvl1pPr>
            <a:lvl2pPr lvl="1">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2pPr>
            <a:lvl3pPr lvl="2">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3pPr>
            <a:lvl4pPr lvl="3">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4pPr>
            <a:lvl5pPr lvl="4">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5pPr>
            <a:lvl6pPr lvl="5">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6pPr>
            <a:lvl7pPr lvl="6">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7pPr>
            <a:lvl8pPr lvl="7">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8pPr>
            <a:lvl9pPr lvl="8">
              <a:spcBef>
                <a:spcPts val="0"/>
              </a:spcBef>
              <a:spcAft>
                <a:spcPts val="0"/>
              </a:spcAft>
              <a:buClr>
                <a:schemeClr val="lt1"/>
              </a:buClr>
              <a:buSzPts val="3000"/>
              <a:buFont typeface="DM Sans SemiBold"/>
              <a:buNone/>
              <a:defRPr sz="3000">
                <a:solidFill>
                  <a:schemeClr val="lt1"/>
                </a:solidFill>
                <a:latin typeface="DM Sans SemiBold"/>
                <a:ea typeface="DM Sans SemiBold"/>
                <a:cs typeface="DM Sans SemiBold"/>
                <a:sym typeface="DM Sans SemiBold"/>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1 1">
  <p:cSld name="TITLE_1_1_1_1_1_1_1_1">
    <p:bg>
      <p:bgPr>
        <a:blipFill>
          <a:blip r:embed="rId2">
            <a:alphaModFix/>
          </a:blip>
          <a:stretch>
            <a:fillRect/>
          </a:stretch>
        </a:blipFill>
      </p:bgPr>
    </p:bg>
    <p:spTree>
      <p:nvGrpSpPr>
        <p:cNvPr id="543" name="Shape 543"/>
        <p:cNvGrpSpPr/>
        <p:nvPr/>
      </p:nvGrpSpPr>
      <p:grpSpPr>
        <a:xfrm>
          <a:off x="0" y="0"/>
          <a:ext cx="0" cy="0"/>
          <a:chOff x="0" y="0"/>
          <a:chExt cx="0" cy="0"/>
        </a:xfrm>
      </p:grpSpPr>
      <p:pic>
        <p:nvPicPr>
          <p:cNvPr id="544" name="Google Shape;544;p63"/>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45" name="Google Shape;545;p63"/>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46" name="Google Shape;546;p63"/>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47" name="Google Shape;547;p63"/>
          <p:cNvSpPr txBox="1"/>
          <p:nvPr>
            <p:ph type="title"/>
          </p:nvPr>
        </p:nvSpPr>
        <p:spPr>
          <a:xfrm>
            <a:off x="228600" y="2279783"/>
            <a:ext cx="6400800" cy="1953900"/>
          </a:xfrm>
          <a:prstGeom prst="rect">
            <a:avLst/>
          </a:prstGeom>
          <a:noFill/>
          <a:ln>
            <a:noFill/>
          </a:ln>
        </p:spPr>
        <p:txBody>
          <a:bodyPr anchorCtr="0" anchor="b" bIns="91425" lIns="91425" spcFirstLastPara="1" rIns="91425" wrap="square" tIns="91425">
            <a:noAutofit/>
          </a:bodyPr>
          <a:lstStyle>
            <a:lvl1pPr lvl="0">
              <a:lnSpc>
                <a:spcPct val="80000"/>
              </a:lnSpc>
              <a:spcBef>
                <a:spcPts val="0"/>
              </a:spcBef>
              <a:spcAft>
                <a:spcPts val="0"/>
              </a:spcAft>
              <a:buSzPts val="6000"/>
              <a:buFont typeface="DM Sans SemiBold"/>
              <a:buNone/>
              <a:defRPr sz="6000">
                <a:latin typeface="DM Sans SemiBold"/>
                <a:ea typeface="DM Sans SemiBold"/>
                <a:cs typeface="DM Sans SemiBold"/>
                <a:sym typeface="DM Sans SemiBold"/>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48" name="Google Shape;548;p63"/>
          <p:cNvSpPr txBox="1"/>
          <p:nvPr>
            <p:ph idx="2" type="subTitle"/>
          </p:nvPr>
        </p:nvSpPr>
        <p:spPr>
          <a:xfrm>
            <a:off x="228600" y="4394817"/>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SemiBold"/>
              <a:buNone/>
              <a:defRPr sz="16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1 1 1">
  <p:cSld name="TITLE_1_1_1_1_1_1_1_1_1">
    <p:bg>
      <p:bgPr>
        <a:blipFill>
          <a:blip r:embed="rId2">
            <a:alphaModFix/>
          </a:blip>
          <a:stretch>
            <a:fillRect/>
          </a:stretch>
        </a:blipFill>
      </p:bgPr>
    </p:bg>
    <p:spTree>
      <p:nvGrpSpPr>
        <p:cNvPr id="549" name="Shape 549"/>
        <p:cNvGrpSpPr/>
        <p:nvPr/>
      </p:nvGrpSpPr>
      <p:grpSpPr>
        <a:xfrm>
          <a:off x="0" y="0"/>
          <a:ext cx="0" cy="0"/>
          <a:chOff x="0" y="0"/>
          <a:chExt cx="0" cy="0"/>
        </a:xfrm>
      </p:grpSpPr>
      <p:pic>
        <p:nvPicPr>
          <p:cNvPr id="550" name="Google Shape;550;p64"/>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51" name="Google Shape;551;p64"/>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52" name="Google Shape;552;p64"/>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53" name="Google Shape;553;p64"/>
          <p:cNvSpPr txBox="1"/>
          <p:nvPr>
            <p:ph type="title"/>
          </p:nvPr>
        </p:nvSpPr>
        <p:spPr>
          <a:xfrm>
            <a:off x="228600" y="2279783"/>
            <a:ext cx="6400800" cy="1953900"/>
          </a:xfrm>
          <a:prstGeom prst="rect">
            <a:avLst/>
          </a:prstGeom>
          <a:noFill/>
          <a:ln>
            <a:noFill/>
          </a:ln>
        </p:spPr>
        <p:txBody>
          <a:bodyPr anchorCtr="0" anchor="b" bIns="91425" lIns="91425" spcFirstLastPara="1" rIns="91425" wrap="square" tIns="91425">
            <a:noAutofit/>
          </a:bodyPr>
          <a:lstStyle>
            <a:lvl1pPr lvl="0">
              <a:lnSpc>
                <a:spcPct val="80000"/>
              </a:lnSpc>
              <a:spcBef>
                <a:spcPts val="0"/>
              </a:spcBef>
              <a:spcAft>
                <a:spcPts val="0"/>
              </a:spcAft>
              <a:buSzPts val="6000"/>
              <a:buFont typeface="DM Sans SemiBold"/>
              <a:buNone/>
              <a:defRPr sz="6000">
                <a:latin typeface="DM Sans SemiBold"/>
                <a:ea typeface="DM Sans SemiBold"/>
                <a:cs typeface="DM Sans SemiBold"/>
                <a:sym typeface="DM Sans SemiBold"/>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54" name="Google Shape;554;p64"/>
          <p:cNvSpPr txBox="1"/>
          <p:nvPr>
            <p:ph idx="2" type="subTitle"/>
          </p:nvPr>
        </p:nvSpPr>
        <p:spPr>
          <a:xfrm>
            <a:off x="228600" y="4394817"/>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SemiBold"/>
              <a:buNone/>
              <a:defRPr sz="16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1 1 1 1">
  <p:cSld name="TITLE_1_1_1_1_1_1_1_1_1_1">
    <p:bg>
      <p:bgPr>
        <a:blipFill>
          <a:blip r:embed="rId2">
            <a:alphaModFix/>
          </a:blip>
          <a:stretch>
            <a:fillRect/>
          </a:stretch>
        </a:blipFill>
      </p:bgPr>
    </p:bg>
    <p:spTree>
      <p:nvGrpSpPr>
        <p:cNvPr id="555" name="Shape 555"/>
        <p:cNvGrpSpPr/>
        <p:nvPr/>
      </p:nvGrpSpPr>
      <p:grpSpPr>
        <a:xfrm>
          <a:off x="0" y="0"/>
          <a:ext cx="0" cy="0"/>
          <a:chOff x="0" y="0"/>
          <a:chExt cx="0" cy="0"/>
        </a:xfrm>
      </p:grpSpPr>
      <p:pic>
        <p:nvPicPr>
          <p:cNvPr id="556" name="Google Shape;556;p65"/>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557" name="Google Shape;557;p65"/>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58" name="Google Shape;558;p65"/>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559" name="Google Shape;559;p65"/>
          <p:cNvSpPr txBox="1"/>
          <p:nvPr>
            <p:ph type="title"/>
          </p:nvPr>
        </p:nvSpPr>
        <p:spPr>
          <a:xfrm>
            <a:off x="228600" y="2279783"/>
            <a:ext cx="6400800" cy="1953900"/>
          </a:xfrm>
          <a:prstGeom prst="rect">
            <a:avLst/>
          </a:prstGeom>
          <a:noFill/>
          <a:ln>
            <a:noFill/>
          </a:ln>
        </p:spPr>
        <p:txBody>
          <a:bodyPr anchorCtr="0" anchor="b" bIns="91425" lIns="91425" spcFirstLastPara="1" rIns="91425" wrap="square" tIns="91425">
            <a:noAutofit/>
          </a:bodyPr>
          <a:lstStyle>
            <a:lvl1pPr lvl="0">
              <a:lnSpc>
                <a:spcPct val="80000"/>
              </a:lnSpc>
              <a:spcBef>
                <a:spcPts val="0"/>
              </a:spcBef>
              <a:spcAft>
                <a:spcPts val="0"/>
              </a:spcAft>
              <a:buSzPts val="6000"/>
              <a:buFont typeface="DM Sans SemiBold"/>
              <a:buNone/>
              <a:defRPr sz="6000">
                <a:latin typeface="DM Sans SemiBold"/>
                <a:ea typeface="DM Sans SemiBold"/>
                <a:cs typeface="DM Sans SemiBold"/>
                <a:sym typeface="DM Sans SemiBold"/>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560" name="Google Shape;560;p65"/>
          <p:cNvSpPr txBox="1"/>
          <p:nvPr>
            <p:ph idx="2" type="subTitle"/>
          </p:nvPr>
        </p:nvSpPr>
        <p:spPr>
          <a:xfrm>
            <a:off x="228600" y="4394817"/>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SemiBold"/>
              <a:buNone/>
              <a:defRPr sz="16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bg>
      <p:bgPr>
        <a:solidFill>
          <a:schemeClr val="dk1"/>
        </a:solidFill>
      </p:bgPr>
    </p:bg>
    <p:spTree>
      <p:nvGrpSpPr>
        <p:cNvPr id="561" name="Shape 561"/>
        <p:cNvGrpSpPr/>
        <p:nvPr/>
      </p:nvGrpSpPr>
      <p:grpSpPr>
        <a:xfrm>
          <a:off x="0" y="0"/>
          <a:ext cx="0" cy="0"/>
          <a:chOff x="0" y="0"/>
          <a:chExt cx="0" cy="0"/>
        </a:xfrm>
      </p:grpSpPr>
      <p:sp>
        <p:nvSpPr>
          <p:cNvPr id="562" name="Google Shape;562;p66"/>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2000"/>
              <a:buFont typeface="DM Sans Medium"/>
              <a:buNone/>
              <a:defRPr sz="2000">
                <a:solidFill>
                  <a:schemeClr val="dk2"/>
                </a:solidFill>
                <a:latin typeface="DM Sans Medium"/>
                <a:ea typeface="DM Sans Medium"/>
                <a:cs typeface="DM Sans Medium"/>
                <a:sym typeface="DM Sans Medium"/>
              </a:defRPr>
            </a:lvl1pPr>
            <a:lvl2pPr lvl="1">
              <a:lnSpc>
                <a:spcPct val="80000"/>
              </a:lnSpc>
              <a:spcBef>
                <a:spcPts val="0"/>
              </a:spcBef>
              <a:spcAft>
                <a:spcPts val="0"/>
              </a:spcAft>
              <a:buSzPts val="2000"/>
              <a:buNone/>
              <a:defRPr sz="2000"/>
            </a:lvl2pPr>
            <a:lvl3pPr lvl="2">
              <a:lnSpc>
                <a:spcPct val="80000"/>
              </a:lnSpc>
              <a:spcBef>
                <a:spcPts val="0"/>
              </a:spcBef>
              <a:spcAft>
                <a:spcPts val="0"/>
              </a:spcAft>
              <a:buSzPts val="2000"/>
              <a:buNone/>
              <a:defRPr sz="2000"/>
            </a:lvl3pPr>
            <a:lvl4pPr lvl="3">
              <a:lnSpc>
                <a:spcPct val="80000"/>
              </a:lnSpc>
              <a:spcBef>
                <a:spcPts val="0"/>
              </a:spcBef>
              <a:spcAft>
                <a:spcPts val="0"/>
              </a:spcAft>
              <a:buSzPts val="2000"/>
              <a:buNone/>
              <a:defRPr sz="2000"/>
            </a:lvl4pPr>
            <a:lvl5pPr lvl="4">
              <a:lnSpc>
                <a:spcPct val="80000"/>
              </a:lnSpc>
              <a:spcBef>
                <a:spcPts val="0"/>
              </a:spcBef>
              <a:spcAft>
                <a:spcPts val="0"/>
              </a:spcAft>
              <a:buSzPts val="2000"/>
              <a:buNone/>
              <a:defRPr sz="2000"/>
            </a:lvl5pPr>
            <a:lvl6pPr lvl="5">
              <a:lnSpc>
                <a:spcPct val="80000"/>
              </a:lnSpc>
              <a:spcBef>
                <a:spcPts val="0"/>
              </a:spcBef>
              <a:spcAft>
                <a:spcPts val="0"/>
              </a:spcAft>
              <a:buSzPts val="2000"/>
              <a:buNone/>
              <a:defRPr sz="2000"/>
            </a:lvl6pPr>
            <a:lvl7pPr lvl="6">
              <a:lnSpc>
                <a:spcPct val="80000"/>
              </a:lnSpc>
              <a:spcBef>
                <a:spcPts val="0"/>
              </a:spcBef>
              <a:spcAft>
                <a:spcPts val="0"/>
              </a:spcAft>
              <a:buSzPts val="2000"/>
              <a:buNone/>
              <a:defRPr sz="2000"/>
            </a:lvl7pPr>
            <a:lvl8pPr lvl="7">
              <a:lnSpc>
                <a:spcPct val="80000"/>
              </a:lnSpc>
              <a:spcBef>
                <a:spcPts val="0"/>
              </a:spcBef>
              <a:spcAft>
                <a:spcPts val="0"/>
              </a:spcAft>
              <a:buSzPts val="2000"/>
              <a:buNone/>
              <a:defRPr sz="2000"/>
            </a:lvl8pPr>
            <a:lvl9pPr lvl="8">
              <a:lnSpc>
                <a:spcPct val="80000"/>
              </a:lnSpc>
              <a:spcBef>
                <a:spcPts val="0"/>
              </a:spcBef>
              <a:spcAft>
                <a:spcPts val="0"/>
              </a:spcAft>
              <a:buSzPts val="2000"/>
              <a:buNone/>
              <a:defRPr sz="2000"/>
            </a:lvl9pPr>
          </a:lstStyle>
          <a:p/>
        </p:txBody>
      </p:sp>
      <p:pic>
        <p:nvPicPr>
          <p:cNvPr id="563" name="Google Shape;563;p66"/>
          <p:cNvPicPr preferRelativeResize="0"/>
          <p:nvPr/>
        </p:nvPicPr>
        <p:blipFill rotWithShape="1">
          <a:blip r:embed="rId2">
            <a:alphaModFix/>
          </a:blip>
          <a:srcRect b="0" l="0" r="0" t="0"/>
          <a:stretch/>
        </p:blipFill>
        <p:spPr>
          <a:xfrm>
            <a:off x="8433500" y="228600"/>
            <a:ext cx="367492" cy="95475"/>
          </a:xfrm>
          <a:prstGeom prst="rect">
            <a:avLst/>
          </a:prstGeom>
          <a:noFill/>
          <a:ln>
            <a:noFill/>
          </a:ln>
        </p:spPr>
      </p:pic>
      <p:sp>
        <p:nvSpPr>
          <p:cNvPr id="564" name="Google Shape;564;p66"/>
          <p:cNvSpPr txBox="1"/>
          <p:nvPr>
            <p:ph idx="12" type="sldNum"/>
          </p:nvPr>
        </p:nvSpPr>
        <p:spPr>
          <a:xfrm>
            <a:off x="8595304" y="4683555"/>
            <a:ext cx="548700" cy="393600"/>
          </a:xfrm>
          <a:prstGeom prst="rect">
            <a:avLst/>
          </a:prstGeom>
        </p:spPr>
        <p:txBody>
          <a:bodyPr anchorCtr="0" anchor="ctr" bIns="91425" lIns="91425" spcFirstLastPara="1" rIns="91425" wrap="square" tIns="91425">
            <a:noAutofit/>
          </a:bodyPr>
          <a:lstStyle>
            <a:lvl1pPr lvl="0">
              <a:buNone/>
              <a:defRPr sz="700">
                <a:solidFill>
                  <a:schemeClr val="dk2"/>
                </a:solidFill>
                <a:latin typeface="IBM Plex Mono"/>
                <a:ea typeface="IBM Plex Mono"/>
                <a:cs typeface="IBM Plex Mono"/>
                <a:sym typeface="IBM Plex Mono"/>
              </a:defRPr>
            </a:lvl1pPr>
            <a:lvl2pPr lvl="1">
              <a:buNone/>
              <a:defRPr sz="700">
                <a:solidFill>
                  <a:schemeClr val="dk2"/>
                </a:solidFill>
                <a:latin typeface="IBM Plex Mono"/>
                <a:ea typeface="IBM Plex Mono"/>
                <a:cs typeface="IBM Plex Mono"/>
                <a:sym typeface="IBM Plex Mono"/>
              </a:defRPr>
            </a:lvl2pPr>
            <a:lvl3pPr lvl="2">
              <a:buNone/>
              <a:defRPr sz="700">
                <a:solidFill>
                  <a:schemeClr val="dk2"/>
                </a:solidFill>
                <a:latin typeface="IBM Plex Mono"/>
                <a:ea typeface="IBM Plex Mono"/>
                <a:cs typeface="IBM Plex Mono"/>
                <a:sym typeface="IBM Plex Mono"/>
              </a:defRPr>
            </a:lvl3pPr>
            <a:lvl4pPr lvl="3">
              <a:buNone/>
              <a:defRPr sz="700">
                <a:solidFill>
                  <a:schemeClr val="dk2"/>
                </a:solidFill>
                <a:latin typeface="IBM Plex Mono"/>
                <a:ea typeface="IBM Plex Mono"/>
                <a:cs typeface="IBM Plex Mono"/>
                <a:sym typeface="IBM Plex Mono"/>
              </a:defRPr>
            </a:lvl4pPr>
            <a:lvl5pPr lvl="4">
              <a:buNone/>
              <a:defRPr sz="700">
                <a:solidFill>
                  <a:schemeClr val="dk2"/>
                </a:solidFill>
                <a:latin typeface="IBM Plex Mono"/>
                <a:ea typeface="IBM Plex Mono"/>
                <a:cs typeface="IBM Plex Mono"/>
                <a:sym typeface="IBM Plex Mono"/>
              </a:defRPr>
            </a:lvl5pPr>
            <a:lvl6pPr lvl="5">
              <a:buNone/>
              <a:defRPr sz="700">
                <a:solidFill>
                  <a:schemeClr val="dk2"/>
                </a:solidFill>
                <a:latin typeface="IBM Plex Mono"/>
                <a:ea typeface="IBM Plex Mono"/>
                <a:cs typeface="IBM Plex Mono"/>
                <a:sym typeface="IBM Plex Mono"/>
              </a:defRPr>
            </a:lvl6pPr>
            <a:lvl7pPr lvl="6">
              <a:buNone/>
              <a:defRPr sz="700">
                <a:solidFill>
                  <a:schemeClr val="dk2"/>
                </a:solidFill>
                <a:latin typeface="IBM Plex Mono"/>
                <a:ea typeface="IBM Plex Mono"/>
                <a:cs typeface="IBM Plex Mono"/>
                <a:sym typeface="IBM Plex Mono"/>
              </a:defRPr>
            </a:lvl7pPr>
            <a:lvl8pPr lvl="7">
              <a:buNone/>
              <a:defRPr sz="700">
                <a:solidFill>
                  <a:schemeClr val="dk2"/>
                </a:solidFill>
                <a:latin typeface="IBM Plex Mono"/>
                <a:ea typeface="IBM Plex Mono"/>
                <a:cs typeface="IBM Plex Mono"/>
                <a:sym typeface="IBM Plex Mono"/>
              </a:defRPr>
            </a:lvl8pPr>
            <a:lvl9pPr lvl="8">
              <a:buNone/>
              <a:defRPr sz="700">
                <a:solidFill>
                  <a:schemeClr val="dk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66"/>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700"/>
              <a:buFont typeface="IBM Plex Mono"/>
              <a:buNone/>
              <a:defRPr sz="700">
                <a:solidFill>
                  <a:schemeClr val="dk2"/>
                </a:solidFill>
                <a:latin typeface="IBM Plex Mono"/>
                <a:ea typeface="IBM Plex Mono"/>
                <a:cs typeface="IBM Plex Mono"/>
                <a:sym typeface="IBM Plex Mono"/>
              </a:defRPr>
            </a:lvl1pPr>
            <a:lvl2pPr lvl="1">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2pPr>
            <a:lvl3pPr lvl="2">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3pPr>
            <a:lvl4pPr lvl="3">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4pPr>
            <a:lvl5pPr lvl="4">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5pPr>
            <a:lvl6pPr lvl="5">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6pPr>
            <a:lvl7pPr lvl="6">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7pPr>
            <a:lvl8pPr lvl="7">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8pPr>
            <a:lvl9pPr lvl="8">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st">
  <p:cSld name="CUSTOM_1">
    <p:bg>
      <p:bgPr>
        <a:solidFill>
          <a:schemeClr val="dk1"/>
        </a:solidFill>
      </p:bgPr>
    </p:bg>
    <p:spTree>
      <p:nvGrpSpPr>
        <p:cNvPr id="566" name="Shape 566"/>
        <p:cNvGrpSpPr/>
        <p:nvPr/>
      </p:nvGrpSpPr>
      <p:grpSpPr>
        <a:xfrm>
          <a:off x="0" y="0"/>
          <a:ext cx="0" cy="0"/>
          <a:chOff x="0" y="0"/>
          <a:chExt cx="0" cy="0"/>
        </a:xfrm>
      </p:grpSpPr>
      <p:pic>
        <p:nvPicPr>
          <p:cNvPr id="567" name="Google Shape;567;p67"/>
          <p:cNvPicPr preferRelativeResize="0"/>
          <p:nvPr/>
        </p:nvPicPr>
        <p:blipFill rotWithShape="1">
          <a:blip r:embed="rId2">
            <a:alphaModFix/>
          </a:blip>
          <a:srcRect b="0" l="0" r="0" t="0"/>
          <a:stretch/>
        </p:blipFill>
        <p:spPr>
          <a:xfrm>
            <a:off x="8433500" y="228600"/>
            <a:ext cx="367492" cy="95475"/>
          </a:xfrm>
          <a:prstGeom prst="rect">
            <a:avLst/>
          </a:prstGeom>
          <a:noFill/>
          <a:ln>
            <a:noFill/>
          </a:ln>
        </p:spPr>
      </p:pic>
      <p:sp>
        <p:nvSpPr>
          <p:cNvPr id="568" name="Google Shape;568;p67"/>
          <p:cNvSpPr txBox="1"/>
          <p:nvPr>
            <p:ph type="title"/>
          </p:nvPr>
        </p:nvSpPr>
        <p:spPr>
          <a:xfrm>
            <a:off x="245475" y="116850"/>
            <a:ext cx="6041100" cy="7977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2000"/>
              <a:buFont typeface="DM Sans Medium"/>
              <a:buNone/>
              <a:defRPr sz="2000">
                <a:solidFill>
                  <a:schemeClr val="dk2"/>
                </a:solidFill>
                <a:latin typeface="DM Sans Medium"/>
                <a:ea typeface="DM Sans Medium"/>
                <a:cs typeface="DM Sans Medium"/>
                <a:sym typeface="DM Sans Medium"/>
              </a:defRPr>
            </a:lvl1pPr>
            <a:lvl2pPr lvl="1">
              <a:lnSpc>
                <a:spcPct val="80000"/>
              </a:lnSpc>
              <a:spcBef>
                <a:spcPts val="0"/>
              </a:spcBef>
              <a:spcAft>
                <a:spcPts val="0"/>
              </a:spcAft>
              <a:buClr>
                <a:schemeClr val="dk2"/>
              </a:buClr>
              <a:buSzPts val="1400"/>
              <a:buNone/>
              <a:defRPr>
                <a:solidFill>
                  <a:schemeClr val="dk2"/>
                </a:solidFill>
              </a:defRPr>
            </a:lvl2pPr>
            <a:lvl3pPr lvl="2">
              <a:lnSpc>
                <a:spcPct val="80000"/>
              </a:lnSpc>
              <a:spcBef>
                <a:spcPts val="0"/>
              </a:spcBef>
              <a:spcAft>
                <a:spcPts val="0"/>
              </a:spcAft>
              <a:buClr>
                <a:schemeClr val="dk2"/>
              </a:buClr>
              <a:buSzPts val="1400"/>
              <a:buNone/>
              <a:defRPr>
                <a:solidFill>
                  <a:schemeClr val="dk2"/>
                </a:solidFill>
              </a:defRPr>
            </a:lvl3pPr>
            <a:lvl4pPr lvl="3">
              <a:lnSpc>
                <a:spcPct val="80000"/>
              </a:lnSpc>
              <a:spcBef>
                <a:spcPts val="0"/>
              </a:spcBef>
              <a:spcAft>
                <a:spcPts val="0"/>
              </a:spcAft>
              <a:buClr>
                <a:schemeClr val="dk2"/>
              </a:buClr>
              <a:buSzPts val="1400"/>
              <a:buNone/>
              <a:defRPr>
                <a:solidFill>
                  <a:schemeClr val="dk2"/>
                </a:solidFill>
              </a:defRPr>
            </a:lvl4pPr>
            <a:lvl5pPr lvl="4">
              <a:lnSpc>
                <a:spcPct val="80000"/>
              </a:lnSpc>
              <a:spcBef>
                <a:spcPts val="0"/>
              </a:spcBef>
              <a:spcAft>
                <a:spcPts val="0"/>
              </a:spcAft>
              <a:buClr>
                <a:schemeClr val="dk2"/>
              </a:buClr>
              <a:buSzPts val="1400"/>
              <a:buNone/>
              <a:defRPr>
                <a:solidFill>
                  <a:schemeClr val="dk2"/>
                </a:solidFill>
              </a:defRPr>
            </a:lvl5pPr>
            <a:lvl6pPr lvl="5">
              <a:lnSpc>
                <a:spcPct val="80000"/>
              </a:lnSpc>
              <a:spcBef>
                <a:spcPts val="0"/>
              </a:spcBef>
              <a:spcAft>
                <a:spcPts val="0"/>
              </a:spcAft>
              <a:buClr>
                <a:schemeClr val="dk2"/>
              </a:buClr>
              <a:buSzPts val="1400"/>
              <a:buNone/>
              <a:defRPr>
                <a:solidFill>
                  <a:schemeClr val="dk2"/>
                </a:solidFill>
              </a:defRPr>
            </a:lvl6pPr>
            <a:lvl7pPr lvl="6">
              <a:lnSpc>
                <a:spcPct val="80000"/>
              </a:lnSpc>
              <a:spcBef>
                <a:spcPts val="0"/>
              </a:spcBef>
              <a:spcAft>
                <a:spcPts val="0"/>
              </a:spcAft>
              <a:buClr>
                <a:schemeClr val="dk2"/>
              </a:buClr>
              <a:buSzPts val="1400"/>
              <a:buNone/>
              <a:defRPr>
                <a:solidFill>
                  <a:schemeClr val="dk2"/>
                </a:solidFill>
              </a:defRPr>
            </a:lvl7pPr>
            <a:lvl8pPr lvl="7">
              <a:lnSpc>
                <a:spcPct val="80000"/>
              </a:lnSpc>
              <a:spcBef>
                <a:spcPts val="0"/>
              </a:spcBef>
              <a:spcAft>
                <a:spcPts val="0"/>
              </a:spcAft>
              <a:buClr>
                <a:schemeClr val="dk2"/>
              </a:buClr>
              <a:buSzPts val="1400"/>
              <a:buNone/>
              <a:defRPr>
                <a:solidFill>
                  <a:schemeClr val="dk2"/>
                </a:solidFill>
              </a:defRPr>
            </a:lvl8pPr>
            <a:lvl9pPr lvl="8">
              <a:lnSpc>
                <a:spcPct val="80000"/>
              </a:lnSpc>
              <a:spcBef>
                <a:spcPts val="0"/>
              </a:spcBef>
              <a:spcAft>
                <a:spcPts val="0"/>
              </a:spcAft>
              <a:buClr>
                <a:schemeClr val="dk2"/>
              </a:buClr>
              <a:buSzPts val="1400"/>
              <a:buNone/>
              <a:defRPr>
                <a:solidFill>
                  <a:schemeClr val="dk2"/>
                </a:solidFill>
              </a:defRPr>
            </a:lvl9pPr>
          </a:lstStyle>
          <a:p/>
        </p:txBody>
      </p:sp>
      <p:sp>
        <p:nvSpPr>
          <p:cNvPr id="569" name="Google Shape;569;p67"/>
          <p:cNvSpPr txBox="1"/>
          <p:nvPr>
            <p:ph idx="1" type="subTitle"/>
          </p:nvPr>
        </p:nvSpPr>
        <p:spPr>
          <a:xfrm>
            <a:off x="228600" y="3083338"/>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1pPr>
            <a:lvl2pPr lvl="1">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2pPr>
            <a:lvl3pPr lvl="2">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3pPr>
            <a:lvl4pPr lvl="3">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4pPr>
            <a:lvl5pPr lvl="4">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5pPr>
            <a:lvl6pPr lvl="5">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6pPr>
            <a:lvl7pPr lvl="6">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7pPr>
            <a:lvl8pPr lvl="7">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8pPr>
            <a:lvl9pPr lvl="8">
              <a:spcBef>
                <a:spcPts val="0"/>
              </a:spcBef>
              <a:spcAft>
                <a:spcPts val="0"/>
              </a:spcAft>
              <a:buClr>
                <a:srgbClr val="FFFFFF"/>
              </a:buClr>
              <a:buSzPts val="1600"/>
              <a:buFont typeface="PT Serif"/>
              <a:buNone/>
              <a:defRPr i="1" sz="1600">
                <a:solidFill>
                  <a:srgbClr val="FFFFFF"/>
                </a:solidFill>
                <a:latin typeface="PT Serif"/>
                <a:ea typeface="PT Serif"/>
                <a:cs typeface="PT Serif"/>
                <a:sym typeface="PT Serif"/>
              </a:defRPr>
            </a:lvl9pPr>
          </a:lstStyle>
          <a:p/>
        </p:txBody>
      </p:sp>
      <p:sp>
        <p:nvSpPr>
          <p:cNvPr id="570" name="Google Shape;570;p67"/>
          <p:cNvSpPr txBox="1"/>
          <p:nvPr>
            <p:ph idx="2" type="title"/>
          </p:nvPr>
        </p:nvSpPr>
        <p:spPr>
          <a:xfrm>
            <a:off x="228600" y="1941475"/>
            <a:ext cx="4000500" cy="13905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FFFFFF"/>
              </a:buClr>
              <a:buSzPts val="4000"/>
              <a:buFont typeface="DM Sans Medium"/>
              <a:buNone/>
              <a:defRPr sz="4000">
                <a:solidFill>
                  <a:srgbClr val="FFFFFF"/>
                </a:solidFill>
                <a:latin typeface="DM Sans Medium"/>
                <a:ea typeface="DM Sans Medium"/>
                <a:cs typeface="DM Sans Medium"/>
                <a:sym typeface="DM Sans Medium"/>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p:txBody>
      </p:sp>
      <p:sp>
        <p:nvSpPr>
          <p:cNvPr id="571" name="Google Shape;571;p67"/>
          <p:cNvSpPr/>
          <p:nvPr>
            <p:ph idx="3" type="pic"/>
          </p:nvPr>
        </p:nvSpPr>
        <p:spPr>
          <a:xfrm>
            <a:off x="4800600" y="914550"/>
            <a:ext cx="4000500" cy="3748500"/>
          </a:xfrm>
          <a:prstGeom prst="roundRect">
            <a:avLst>
              <a:gd fmla="val 3659" name="adj"/>
            </a:avLst>
          </a:prstGeom>
          <a:noFill/>
          <a:ln>
            <a:noFill/>
          </a:ln>
        </p:spPr>
      </p:sp>
      <p:sp>
        <p:nvSpPr>
          <p:cNvPr id="572" name="Google Shape;572;p67"/>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chemeClr val="dk2"/>
                </a:solidFill>
                <a:latin typeface="IBM Plex Mono"/>
                <a:ea typeface="IBM Plex Mono"/>
                <a:cs typeface="IBM Plex Mono"/>
                <a:sym typeface="IBM Plex Mono"/>
              </a:defRPr>
            </a:lvl1pPr>
            <a:lvl2pPr lvl="1">
              <a:buNone/>
              <a:defRPr sz="700">
                <a:solidFill>
                  <a:schemeClr val="dk2"/>
                </a:solidFill>
                <a:latin typeface="IBM Plex Mono"/>
                <a:ea typeface="IBM Plex Mono"/>
                <a:cs typeface="IBM Plex Mono"/>
                <a:sym typeface="IBM Plex Mono"/>
              </a:defRPr>
            </a:lvl2pPr>
            <a:lvl3pPr lvl="2">
              <a:buNone/>
              <a:defRPr sz="700">
                <a:solidFill>
                  <a:schemeClr val="dk2"/>
                </a:solidFill>
                <a:latin typeface="IBM Plex Mono"/>
                <a:ea typeface="IBM Plex Mono"/>
                <a:cs typeface="IBM Plex Mono"/>
                <a:sym typeface="IBM Plex Mono"/>
              </a:defRPr>
            </a:lvl3pPr>
            <a:lvl4pPr lvl="3">
              <a:buNone/>
              <a:defRPr sz="700">
                <a:solidFill>
                  <a:schemeClr val="dk2"/>
                </a:solidFill>
                <a:latin typeface="IBM Plex Mono"/>
                <a:ea typeface="IBM Plex Mono"/>
                <a:cs typeface="IBM Plex Mono"/>
                <a:sym typeface="IBM Plex Mono"/>
              </a:defRPr>
            </a:lvl4pPr>
            <a:lvl5pPr lvl="4">
              <a:buNone/>
              <a:defRPr sz="700">
                <a:solidFill>
                  <a:schemeClr val="dk2"/>
                </a:solidFill>
                <a:latin typeface="IBM Plex Mono"/>
                <a:ea typeface="IBM Plex Mono"/>
                <a:cs typeface="IBM Plex Mono"/>
                <a:sym typeface="IBM Plex Mono"/>
              </a:defRPr>
            </a:lvl5pPr>
            <a:lvl6pPr lvl="5">
              <a:buNone/>
              <a:defRPr sz="700">
                <a:solidFill>
                  <a:schemeClr val="dk2"/>
                </a:solidFill>
                <a:latin typeface="IBM Plex Mono"/>
                <a:ea typeface="IBM Plex Mono"/>
                <a:cs typeface="IBM Plex Mono"/>
                <a:sym typeface="IBM Plex Mono"/>
              </a:defRPr>
            </a:lvl6pPr>
            <a:lvl7pPr lvl="6">
              <a:buNone/>
              <a:defRPr sz="700">
                <a:solidFill>
                  <a:schemeClr val="dk2"/>
                </a:solidFill>
                <a:latin typeface="IBM Plex Mono"/>
                <a:ea typeface="IBM Plex Mono"/>
                <a:cs typeface="IBM Plex Mono"/>
                <a:sym typeface="IBM Plex Mono"/>
              </a:defRPr>
            </a:lvl7pPr>
            <a:lvl8pPr lvl="7">
              <a:buNone/>
              <a:defRPr sz="700">
                <a:solidFill>
                  <a:schemeClr val="dk2"/>
                </a:solidFill>
                <a:latin typeface="IBM Plex Mono"/>
                <a:ea typeface="IBM Plex Mono"/>
                <a:cs typeface="IBM Plex Mono"/>
                <a:sym typeface="IBM Plex Mono"/>
              </a:defRPr>
            </a:lvl8pPr>
            <a:lvl9pPr lvl="8">
              <a:buNone/>
              <a:defRPr sz="700">
                <a:solidFill>
                  <a:schemeClr val="dk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67"/>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700"/>
              <a:buFont typeface="IBM Plex Mono"/>
              <a:buNone/>
              <a:defRPr sz="700">
                <a:solidFill>
                  <a:schemeClr val="dk2"/>
                </a:solidFill>
                <a:latin typeface="IBM Plex Mono"/>
                <a:ea typeface="IBM Plex Mono"/>
                <a:cs typeface="IBM Plex Mono"/>
                <a:sym typeface="IBM Plex Mono"/>
              </a:defRPr>
            </a:lvl1pPr>
            <a:lvl2pPr lvl="1">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2pPr>
            <a:lvl3pPr lvl="2">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3pPr>
            <a:lvl4pPr lvl="3">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4pPr>
            <a:lvl5pPr lvl="4">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5pPr>
            <a:lvl6pPr lvl="5">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6pPr>
            <a:lvl7pPr lvl="6">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7pPr>
            <a:lvl8pPr lvl="7">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8pPr>
            <a:lvl9pPr lvl="8">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Iris">
  <p:cSld name="CUSTOM_3">
    <p:bg>
      <p:bgPr>
        <a:solidFill>
          <a:schemeClr val="accent1"/>
        </a:solidFill>
      </p:bgPr>
    </p:bg>
    <p:spTree>
      <p:nvGrpSpPr>
        <p:cNvPr id="574" name="Shape 574"/>
        <p:cNvGrpSpPr/>
        <p:nvPr/>
      </p:nvGrpSpPr>
      <p:grpSpPr>
        <a:xfrm>
          <a:off x="0" y="0"/>
          <a:ext cx="0" cy="0"/>
          <a:chOff x="0" y="0"/>
          <a:chExt cx="0" cy="0"/>
        </a:xfrm>
      </p:grpSpPr>
      <p:sp>
        <p:nvSpPr>
          <p:cNvPr id="575" name="Google Shape;575;p68"/>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576" name="Google Shape;576;p68"/>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sp>
        <p:nvSpPr>
          <p:cNvPr id="577" name="Google Shape;577;p68"/>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578" name="Google Shape;578;p68"/>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579" name="Google Shape;579;p68"/>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Rust 1">
  <p:cSld name="CUSTOM_3_1">
    <p:bg>
      <p:bgPr>
        <a:solidFill>
          <a:schemeClr val="accent2"/>
        </a:solidFill>
      </p:bgPr>
    </p:bg>
    <p:spTree>
      <p:nvGrpSpPr>
        <p:cNvPr id="580" name="Shape 580"/>
        <p:cNvGrpSpPr/>
        <p:nvPr/>
      </p:nvGrpSpPr>
      <p:grpSpPr>
        <a:xfrm>
          <a:off x="0" y="0"/>
          <a:ext cx="0" cy="0"/>
          <a:chOff x="0" y="0"/>
          <a:chExt cx="0" cy="0"/>
        </a:xfrm>
      </p:grpSpPr>
      <p:sp>
        <p:nvSpPr>
          <p:cNvPr id="581" name="Google Shape;581;p69"/>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582" name="Google Shape;582;p69"/>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sp>
        <p:nvSpPr>
          <p:cNvPr id="583" name="Google Shape;583;p69"/>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584" name="Google Shape;584;p69"/>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585" name="Google Shape;585;p69"/>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Rust 2">
  <p:cSld name="CUSTOM_3_1_1">
    <p:bg>
      <p:bgPr>
        <a:solidFill>
          <a:schemeClr val="accent3"/>
        </a:solidFill>
      </p:bgPr>
    </p:bg>
    <p:spTree>
      <p:nvGrpSpPr>
        <p:cNvPr id="586" name="Shape 586"/>
        <p:cNvGrpSpPr/>
        <p:nvPr/>
      </p:nvGrpSpPr>
      <p:grpSpPr>
        <a:xfrm>
          <a:off x="0" y="0"/>
          <a:ext cx="0" cy="0"/>
          <a:chOff x="0" y="0"/>
          <a:chExt cx="0" cy="0"/>
        </a:xfrm>
      </p:grpSpPr>
      <p:sp>
        <p:nvSpPr>
          <p:cNvPr id="587" name="Google Shape;587;p70"/>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588" name="Google Shape;588;p70"/>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pic>
        <p:nvPicPr>
          <p:cNvPr id="589" name="Google Shape;589;p70"/>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590" name="Google Shape;590;p70"/>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91" name="Google Shape;591;p70"/>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Ocean">
  <p:cSld name="CUSTOM_3_1_1_1">
    <p:bg>
      <p:bgPr>
        <a:solidFill>
          <a:schemeClr val="accent5"/>
        </a:solidFill>
      </p:bgPr>
    </p:bg>
    <p:spTree>
      <p:nvGrpSpPr>
        <p:cNvPr id="592" name="Shape 592"/>
        <p:cNvGrpSpPr/>
        <p:nvPr/>
      </p:nvGrpSpPr>
      <p:grpSpPr>
        <a:xfrm>
          <a:off x="0" y="0"/>
          <a:ext cx="0" cy="0"/>
          <a:chOff x="0" y="0"/>
          <a:chExt cx="0" cy="0"/>
        </a:xfrm>
      </p:grpSpPr>
      <p:sp>
        <p:nvSpPr>
          <p:cNvPr id="593" name="Google Shape;593;p71"/>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594" name="Google Shape;594;p71"/>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pic>
        <p:nvPicPr>
          <p:cNvPr id="595" name="Google Shape;595;p71"/>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596" name="Google Shape;596;p71"/>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597" name="Google Shape;597;p7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p:cSld name="TITLE_1_1_1_1_1">
    <p:bg>
      <p:bgPr>
        <a:blipFill>
          <a:blip r:embed="rId2">
            <a:alphaModFix/>
          </a:blip>
          <a:stretch>
            <a:fillRect/>
          </a:stretch>
        </a:blipFill>
      </p:bgPr>
    </p:bg>
    <p:spTree>
      <p:nvGrpSpPr>
        <p:cNvPr id="38" name="Shape 38"/>
        <p:cNvGrpSpPr/>
        <p:nvPr/>
      </p:nvGrpSpPr>
      <p:grpSpPr>
        <a:xfrm>
          <a:off x="0" y="0"/>
          <a:ext cx="0" cy="0"/>
          <a:chOff x="0" y="0"/>
          <a:chExt cx="0" cy="0"/>
        </a:xfrm>
      </p:grpSpPr>
      <p:pic>
        <p:nvPicPr>
          <p:cNvPr id="39" name="Google Shape;39;p8"/>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40" name="Google Shape;40;p8"/>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1" name="Google Shape;41;p8"/>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42" name="Google Shape;42;p8"/>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43" name="Google Shape;43;p8"/>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 Sunbeam">
  <p:cSld name="CUSTOM_3_1_1_1_1">
    <p:bg>
      <p:bgPr>
        <a:solidFill>
          <a:schemeClr val="accent6"/>
        </a:solidFill>
      </p:bgPr>
    </p:bg>
    <p:spTree>
      <p:nvGrpSpPr>
        <p:cNvPr id="598" name="Shape 598"/>
        <p:cNvGrpSpPr/>
        <p:nvPr/>
      </p:nvGrpSpPr>
      <p:grpSpPr>
        <a:xfrm>
          <a:off x="0" y="0"/>
          <a:ext cx="0" cy="0"/>
          <a:chOff x="0" y="0"/>
          <a:chExt cx="0" cy="0"/>
        </a:xfrm>
      </p:grpSpPr>
      <p:sp>
        <p:nvSpPr>
          <p:cNvPr id="599" name="Google Shape;599;p72"/>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pic>
        <p:nvPicPr>
          <p:cNvPr id="600" name="Google Shape;600;p72"/>
          <p:cNvPicPr preferRelativeResize="0"/>
          <p:nvPr/>
        </p:nvPicPr>
        <p:blipFill rotWithShape="1">
          <a:blip r:embed="rId2">
            <a:alphaModFix/>
          </a:blip>
          <a:srcRect b="0" l="0" r="73298" t="0"/>
          <a:stretch/>
        </p:blipFill>
        <p:spPr>
          <a:xfrm>
            <a:off x="218075" y="1511050"/>
            <a:ext cx="617350" cy="600550"/>
          </a:xfrm>
          <a:prstGeom prst="rect">
            <a:avLst/>
          </a:prstGeom>
          <a:noFill/>
          <a:ln>
            <a:noFill/>
          </a:ln>
        </p:spPr>
      </p:pic>
      <p:sp>
        <p:nvSpPr>
          <p:cNvPr id="601" name="Google Shape;601;p72"/>
          <p:cNvSpPr txBox="1"/>
          <p:nvPr>
            <p:ph idx="12" type="sldNum"/>
          </p:nvPr>
        </p:nvSpPr>
        <p:spPr>
          <a:xfrm>
            <a:off x="8651227"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pic>
        <p:nvPicPr>
          <p:cNvPr id="602" name="Google Shape;602;p7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03" name="Google Shape;603;p72"/>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p:cSld name="CUSTOM_4">
    <p:bg>
      <p:bgPr>
        <a:solidFill>
          <a:schemeClr val="lt1"/>
        </a:solidFill>
      </p:bgPr>
    </p:bg>
    <p:spTree>
      <p:nvGrpSpPr>
        <p:cNvPr id="604" name="Shape 604"/>
        <p:cNvGrpSpPr/>
        <p:nvPr/>
      </p:nvGrpSpPr>
      <p:grpSpPr>
        <a:xfrm>
          <a:off x="0" y="0"/>
          <a:ext cx="0" cy="0"/>
          <a:chOff x="0" y="0"/>
          <a:chExt cx="0" cy="0"/>
        </a:xfrm>
      </p:grpSpPr>
      <p:sp>
        <p:nvSpPr>
          <p:cNvPr id="605" name="Google Shape;605;p73"/>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606" name="Google Shape;606;p7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07" name="Google Shape;607;p73"/>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608" name="Google Shape;608;p7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2">
  <p:cSld name="CUSTOM_4_2">
    <p:bg>
      <p:bgPr>
        <a:solidFill>
          <a:schemeClr val="lt1"/>
        </a:solidFill>
      </p:bgPr>
    </p:bg>
    <p:spTree>
      <p:nvGrpSpPr>
        <p:cNvPr id="609" name="Shape 609"/>
        <p:cNvGrpSpPr/>
        <p:nvPr/>
      </p:nvGrpSpPr>
      <p:grpSpPr>
        <a:xfrm>
          <a:off x="0" y="0"/>
          <a:ext cx="0" cy="0"/>
          <a:chOff x="0" y="0"/>
          <a:chExt cx="0" cy="0"/>
        </a:xfrm>
      </p:grpSpPr>
      <p:sp>
        <p:nvSpPr>
          <p:cNvPr id="610" name="Google Shape;610;p74"/>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611" name="Google Shape;611;p7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12" name="Google Shape;612;p74"/>
          <p:cNvSpPr txBox="1"/>
          <p:nvPr>
            <p:ph idx="1" type="subTitle"/>
          </p:nvPr>
        </p:nvSpPr>
        <p:spPr>
          <a:xfrm>
            <a:off x="245464" y="4801556"/>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
              <a:buFont typeface="IBM Plex Mono"/>
              <a:buNone/>
              <a:defRPr sz="600">
                <a:latin typeface="IBM Plex Mono"/>
                <a:ea typeface="IBM Plex Mono"/>
                <a:cs typeface="IBM Plex Mono"/>
                <a:sym typeface="IBM Plex Mono"/>
              </a:defRPr>
            </a:lvl1pPr>
            <a:lvl2pPr lvl="1">
              <a:spcBef>
                <a:spcPts val="0"/>
              </a:spcBef>
              <a:spcAft>
                <a:spcPts val="0"/>
              </a:spcAft>
              <a:buSzPts val="400"/>
              <a:buFont typeface="IBM Plex Mono"/>
              <a:buNone/>
              <a:defRPr sz="400">
                <a:latin typeface="IBM Plex Mono"/>
                <a:ea typeface="IBM Plex Mono"/>
                <a:cs typeface="IBM Plex Mono"/>
                <a:sym typeface="IBM Plex Mono"/>
              </a:defRPr>
            </a:lvl2pPr>
            <a:lvl3pPr lvl="2">
              <a:spcBef>
                <a:spcPts val="0"/>
              </a:spcBef>
              <a:spcAft>
                <a:spcPts val="0"/>
              </a:spcAft>
              <a:buSzPts val="400"/>
              <a:buFont typeface="IBM Plex Mono"/>
              <a:buNone/>
              <a:defRPr sz="400">
                <a:latin typeface="IBM Plex Mono"/>
                <a:ea typeface="IBM Plex Mono"/>
                <a:cs typeface="IBM Plex Mono"/>
                <a:sym typeface="IBM Plex Mono"/>
              </a:defRPr>
            </a:lvl3pPr>
            <a:lvl4pPr lvl="3">
              <a:spcBef>
                <a:spcPts val="0"/>
              </a:spcBef>
              <a:spcAft>
                <a:spcPts val="0"/>
              </a:spcAft>
              <a:buSzPts val="400"/>
              <a:buFont typeface="IBM Plex Mono"/>
              <a:buNone/>
              <a:defRPr sz="400">
                <a:latin typeface="IBM Plex Mono"/>
                <a:ea typeface="IBM Plex Mono"/>
                <a:cs typeface="IBM Plex Mono"/>
                <a:sym typeface="IBM Plex Mono"/>
              </a:defRPr>
            </a:lvl4pPr>
            <a:lvl5pPr lvl="4">
              <a:spcBef>
                <a:spcPts val="0"/>
              </a:spcBef>
              <a:spcAft>
                <a:spcPts val="0"/>
              </a:spcAft>
              <a:buSzPts val="400"/>
              <a:buFont typeface="IBM Plex Mono"/>
              <a:buNone/>
              <a:defRPr sz="400">
                <a:latin typeface="IBM Plex Mono"/>
                <a:ea typeface="IBM Plex Mono"/>
                <a:cs typeface="IBM Plex Mono"/>
                <a:sym typeface="IBM Plex Mono"/>
              </a:defRPr>
            </a:lvl5pPr>
            <a:lvl6pPr lvl="5">
              <a:spcBef>
                <a:spcPts val="0"/>
              </a:spcBef>
              <a:spcAft>
                <a:spcPts val="0"/>
              </a:spcAft>
              <a:buSzPts val="400"/>
              <a:buFont typeface="IBM Plex Mono"/>
              <a:buNone/>
              <a:defRPr sz="400">
                <a:latin typeface="IBM Plex Mono"/>
                <a:ea typeface="IBM Plex Mono"/>
                <a:cs typeface="IBM Plex Mono"/>
                <a:sym typeface="IBM Plex Mono"/>
              </a:defRPr>
            </a:lvl6pPr>
            <a:lvl7pPr lvl="6">
              <a:spcBef>
                <a:spcPts val="0"/>
              </a:spcBef>
              <a:spcAft>
                <a:spcPts val="0"/>
              </a:spcAft>
              <a:buSzPts val="400"/>
              <a:buFont typeface="IBM Plex Mono"/>
              <a:buNone/>
              <a:defRPr sz="400">
                <a:latin typeface="IBM Plex Mono"/>
                <a:ea typeface="IBM Plex Mono"/>
                <a:cs typeface="IBM Plex Mono"/>
                <a:sym typeface="IBM Plex Mono"/>
              </a:defRPr>
            </a:lvl7pPr>
            <a:lvl8pPr lvl="7">
              <a:spcBef>
                <a:spcPts val="0"/>
              </a:spcBef>
              <a:spcAft>
                <a:spcPts val="0"/>
              </a:spcAft>
              <a:buSzPts val="400"/>
              <a:buFont typeface="IBM Plex Mono"/>
              <a:buNone/>
              <a:defRPr sz="400">
                <a:latin typeface="IBM Plex Mono"/>
                <a:ea typeface="IBM Plex Mono"/>
                <a:cs typeface="IBM Plex Mono"/>
                <a:sym typeface="IBM Plex Mono"/>
              </a:defRPr>
            </a:lvl8pPr>
            <a:lvl9pPr lvl="8">
              <a:spcBef>
                <a:spcPts val="0"/>
              </a:spcBef>
              <a:spcAft>
                <a:spcPts val="0"/>
              </a:spcAft>
              <a:buSzPts val="400"/>
              <a:buFont typeface="IBM Plex Mono"/>
              <a:buNone/>
              <a:defRPr sz="400">
                <a:latin typeface="IBM Plex Mono"/>
                <a:ea typeface="IBM Plex Mono"/>
                <a:cs typeface="IBM Plex Mono"/>
                <a:sym typeface="IBM Plex Mono"/>
              </a:defRPr>
            </a:lvl9pPr>
          </a:lstStyle>
          <a:p/>
        </p:txBody>
      </p:sp>
      <p:sp>
        <p:nvSpPr>
          <p:cNvPr id="613" name="Google Shape;613;p74"/>
          <p:cNvSpPr txBox="1"/>
          <p:nvPr/>
        </p:nvSpPr>
        <p:spPr>
          <a:xfrm>
            <a:off x="7479265" y="4801399"/>
            <a:ext cx="1399500" cy="513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600">
                <a:latin typeface="IBM Plex Mono"/>
                <a:ea typeface="IBM Plex Mono"/>
                <a:cs typeface="IBM Plex Mono"/>
                <a:sym typeface="IBM Plex Mono"/>
              </a:rPr>
              <a:t>APOLLO.IO</a:t>
            </a:r>
            <a:endParaRPr sz="60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dea + 6 Star Bullets">
  <p:cSld name="CUSTOM_1_3">
    <p:bg>
      <p:bgPr>
        <a:solidFill>
          <a:schemeClr val="lt1"/>
        </a:solidFill>
      </p:bgPr>
    </p:bg>
    <p:spTree>
      <p:nvGrpSpPr>
        <p:cNvPr id="614" name="Shape 614"/>
        <p:cNvGrpSpPr/>
        <p:nvPr/>
      </p:nvGrpSpPr>
      <p:grpSpPr>
        <a:xfrm>
          <a:off x="0" y="0"/>
          <a:ext cx="0" cy="0"/>
          <a:chOff x="0" y="0"/>
          <a:chExt cx="0" cy="0"/>
        </a:xfrm>
      </p:grpSpPr>
      <p:sp>
        <p:nvSpPr>
          <p:cNvPr id="615" name="Google Shape;615;p75"/>
          <p:cNvSpPr txBox="1"/>
          <p:nvPr>
            <p:ph type="title"/>
          </p:nvPr>
        </p:nvSpPr>
        <p:spPr>
          <a:xfrm>
            <a:off x="245475" y="804775"/>
            <a:ext cx="6384000" cy="12525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sp>
        <p:nvSpPr>
          <p:cNvPr id="616" name="Google Shape;616;p75"/>
          <p:cNvSpPr txBox="1"/>
          <p:nvPr>
            <p:ph idx="1" type="subTitle"/>
          </p:nvPr>
        </p:nvSpPr>
        <p:spPr>
          <a:xfrm>
            <a:off x="534950" y="24074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17" name="Google Shape;617;p75"/>
          <p:cNvPicPr preferRelativeResize="0"/>
          <p:nvPr/>
        </p:nvPicPr>
        <p:blipFill rotWithShape="1">
          <a:blip r:embed="rId2">
            <a:alphaModFix/>
          </a:blip>
          <a:srcRect b="0" l="0" r="73298" t="0"/>
          <a:stretch/>
        </p:blipFill>
        <p:spPr>
          <a:xfrm>
            <a:off x="342900" y="2516425"/>
            <a:ext cx="192050" cy="186825"/>
          </a:xfrm>
          <a:prstGeom prst="rect">
            <a:avLst/>
          </a:prstGeom>
          <a:noFill/>
          <a:ln>
            <a:noFill/>
          </a:ln>
        </p:spPr>
      </p:pic>
      <p:sp>
        <p:nvSpPr>
          <p:cNvPr id="618" name="Google Shape;618;p75"/>
          <p:cNvSpPr txBox="1"/>
          <p:nvPr>
            <p:ph idx="2" type="subTitle"/>
          </p:nvPr>
        </p:nvSpPr>
        <p:spPr>
          <a:xfrm>
            <a:off x="534950" y="32171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19" name="Google Shape;619;p75"/>
          <p:cNvPicPr preferRelativeResize="0"/>
          <p:nvPr/>
        </p:nvPicPr>
        <p:blipFill rotWithShape="1">
          <a:blip r:embed="rId2">
            <a:alphaModFix/>
          </a:blip>
          <a:srcRect b="0" l="0" r="73298" t="0"/>
          <a:stretch/>
        </p:blipFill>
        <p:spPr>
          <a:xfrm>
            <a:off x="342900" y="3326125"/>
            <a:ext cx="192050" cy="186825"/>
          </a:xfrm>
          <a:prstGeom prst="rect">
            <a:avLst/>
          </a:prstGeom>
          <a:noFill/>
          <a:ln>
            <a:noFill/>
          </a:ln>
        </p:spPr>
      </p:pic>
      <p:sp>
        <p:nvSpPr>
          <p:cNvPr id="620" name="Google Shape;620;p75"/>
          <p:cNvSpPr txBox="1"/>
          <p:nvPr>
            <p:ph idx="3" type="subTitle"/>
          </p:nvPr>
        </p:nvSpPr>
        <p:spPr>
          <a:xfrm>
            <a:off x="534950" y="40268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21" name="Google Shape;621;p75"/>
          <p:cNvPicPr preferRelativeResize="0"/>
          <p:nvPr/>
        </p:nvPicPr>
        <p:blipFill rotWithShape="1">
          <a:blip r:embed="rId2">
            <a:alphaModFix/>
          </a:blip>
          <a:srcRect b="0" l="0" r="73298" t="0"/>
          <a:stretch/>
        </p:blipFill>
        <p:spPr>
          <a:xfrm>
            <a:off x="342900" y="4135825"/>
            <a:ext cx="192050" cy="186825"/>
          </a:xfrm>
          <a:prstGeom prst="rect">
            <a:avLst/>
          </a:prstGeom>
          <a:noFill/>
          <a:ln>
            <a:noFill/>
          </a:ln>
        </p:spPr>
      </p:pic>
      <p:sp>
        <p:nvSpPr>
          <p:cNvPr id="622" name="Google Shape;622;p75"/>
          <p:cNvSpPr txBox="1"/>
          <p:nvPr>
            <p:ph idx="4" type="subTitle"/>
          </p:nvPr>
        </p:nvSpPr>
        <p:spPr>
          <a:xfrm>
            <a:off x="4992650" y="24074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23" name="Google Shape;623;p75"/>
          <p:cNvPicPr preferRelativeResize="0"/>
          <p:nvPr/>
        </p:nvPicPr>
        <p:blipFill rotWithShape="1">
          <a:blip r:embed="rId2">
            <a:alphaModFix/>
          </a:blip>
          <a:srcRect b="0" l="0" r="73298" t="0"/>
          <a:stretch/>
        </p:blipFill>
        <p:spPr>
          <a:xfrm>
            <a:off x="4800600" y="2516425"/>
            <a:ext cx="192050" cy="186825"/>
          </a:xfrm>
          <a:prstGeom prst="rect">
            <a:avLst/>
          </a:prstGeom>
          <a:noFill/>
          <a:ln>
            <a:noFill/>
          </a:ln>
        </p:spPr>
      </p:pic>
      <p:sp>
        <p:nvSpPr>
          <p:cNvPr id="624" name="Google Shape;624;p75"/>
          <p:cNvSpPr txBox="1"/>
          <p:nvPr>
            <p:ph idx="5" type="subTitle"/>
          </p:nvPr>
        </p:nvSpPr>
        <p:spPr>
          <a:xfrm>
            <a:off x="4992650" y="32171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25" name="Google Shape;625;p75"/>
          <p:cNvPicPr preferRelativeResize="0"/>
          <p:nvPr/>
        </p:nvPicPr>
        <p:blipFill rotWithShape="1">
          <a:blip r:embed="rId2">
            <a:alphaModFix/>
          </a:blip>
          <a:srcRect b="0" l="0" r="73298" t="0"/>
          <a:stretch/>
        </p:blipFill>
        <p:spPr>
          <a:xfrm>
            <a:off x="4800600" y="3326125"/>
            <a:ext cx="192050" cy="186825"/>
          </a:xfrm>
          <a:prstGeom prst="rect">
            <a:avLst/>
          </a:prstGeom>
          <a:noFill/>
          <a:ln>
            <a:noFill/>
          </a:ln>
        </p:spPr>
      </p:pic>
      <p:sp>
        <p:nvSpPr>
          <p:cNvPr id="626" name="Google Shape;626;p75"/>
          <p:cNvSpPr txBox="1"/>
          <p:nvPr>
            <p:ph idx="6" type="subTitle"/>
          </p:nvPr>
        </p:nvSpPr>
        <p:spPr>
          <a:xfrm>
            <a:off x="4992650" y="40268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27" name="Google Shape;627;p75"/>
          <p:cNvPicPr preferRelativeResize="0"/>
          <p:nvPr/>
        </p:nvPicPr>
        <p:blipFill rotWithShape="1">
          <a:blip r:embed="rId2">
            <a:alphaModFix/>
          </a:blip>
          <a:srcRect b="0" l="0" r="73298" t="0"/>
          <a:stretch/>
        </p:blipFill>
        <p:spPr>
          <a:xfrm>
            <a:off x="4800600" y="4135825"/>
            <a:ext cx="192050" cy="186825"/>
          </a:xfrm>
          <a:prstGeom prst="rect">
            <a:avLst/>
          </a:prstGeom>
          <a:noFill/>
          <a:ln>
            <a:noFill/>
          </a:ln>
        </p:spPr>
      </p:pic>
      <p:pic>
        <p:nvPicPr>
          <p:cNvPr id="628" name="Google Shape;628;p75"/>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29" name="Google Shape;629;p75"/>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630" name="Google Shape;630;p75"/>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dea + Bullets — Flexible">
  <p:cSld name="CUSTOM_1_3_1">
    <p:bg>
      <p:bgPr>
        <a:solidFill>
          <a:schemeClr val="lt1"/>
        </a:solidFill>
      </p:bgPr>
    </p:bg>
    <p:spTree>
      <p:nvGrpSpPr>
        <p:cNvPr id="631" name="Shape 631"/>
        <p:cNvGrpSpPr/>
        <p:nvPr/>
      </p:nvGrpSpPr>
      <p:grpSpPr>
        <a:xfrm>
          <a:off x="0" y="0"/>
          <a:ext cx="0" cy="0"/>
          <a:chOff x="0" y="0"/>
          <a:chExt cx="0" cy="0"/>
        </a:xfrm>
      </p:grpSpPr>
      <p:sp>
        <p:nvSpPr>
          <p:cNvPr id="632" name="Google Shape;632;p76"/>
          <p:cNvSpPr txBox="1"/>
          <p:nvPr>
            <p:ph type="title"/>
          </p:nvPr>
        </p:nvSpPr>
        <p:spPr>
          <a:xfrm>
            <a:off x="245475" y="804775"/>
            <a:ext cx="6384000" cy="12525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sp>
        <p:nvSpPr>
          <p:cNvPr id="633" name="Google Shape;633;p76"/>
          <p:cNvSpPr txBox="1"/>
          <p:nvPr>
            <p:ph idx="1" type="subTitle"/>
          </p:nvPr>
        </p:nvSpPr>
        <p:spPr>
          <a:xfrm>
            <a:off x="534950" y="24074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34" name="Google Shape;634;p76"/>
          <p:cNvSpPr txBox="1"/>
          <p:nvPr>
            <p:ph idx="2" type="subTitle"/>
          </p:nvPr>
        </p:nvSpPr>
        <p:spPr>
          <a:xfrm>
            <a:off x="534950" y="32171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35" name="Google Shape;635;p76"/>
          <p:cNvSpPr txBox="1"/>
          <p:nvPr>
            <p:ph idx="3" type="subTitle"/>
          </p:nvPr>
        </p:nvSpPr>
        <p:spPr>
          <a:xfrm>
            <a:off x="534950" y="4026823"/>
            <a:ext cx="3808500" cy="809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36" name="Google Shape;636;p76"/>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37" name="Google Shape;637;p76"/>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638" name="Google Shape;638;p76"/>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p:cSld name="CUSTOM_9">
    <p:bg>
      <p:bgPr>
        <a:solidFill>
          <a:schemeClr val="lt1"/>
        </a:solidFill>
      </p:bgPr>
    </p:bg>
    <p:spTree>
      <p:nvGrpSpPr>
        <p:cNvPr id="639" name="Shape 639"/>
        <p:cNvGrpSpPr/>
        <p:nvPr/>
      </p:nvGrpSpPr>
      <p:grpSpPr>
        <a:xfrm>
          <a:off x="0" y="0"/>
          <a:ext cx="0" cy="0"/>
          <a:chOff x="0" y="0"/>
          <a:chExt cx="0" cy="0"/>
        </a:xfrm>
      </p:grpSpPr>
      <p:sp>
        <p:nvSpPr>
          <p:cNvPr id="640" name="Google Shape;640;p77"/>
          <p:cNvSpPr/>
          <p:nvPr>
            <p:ph idx="2" type="pic"/>
          </p:nvPr>
        </p:nvSpPr>
        <p:spPr>
          <a:xfrm>
            <a:off x="240525" y="432950"/>
            <a:ext cx="8674800" cy="4253400"/>
          </a:xfrm>
          <a:prstGeom prst="roundRect">
            <a:avLst>
              <a:gd fmla="val 1131" name="adj"/>
            </a:avLst>
          </a:prstGeom>
          <a:noFill/>
          <a:ln cap="flat" cmpd="sng" w="9525">
            <a:solidFill>
              <a:srgbClr val="666666"/>
            </a:solidFill>
            <a:prstDash val="solid"/>
            <a:round/>
            <a:headEnd len="sm" w="sm" type="none"/>
            <a:tailEnd len="sm" w="sm" type="none"/>
          </a:ln>
        </p:spPr>
      </p:sp>
      <p:pic>
        <p:nvPicPr>
          <p:cNvPr id="641" name="Google Shape;641;p77"/>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42" name="Google Shape;642;p77"/>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643" name="Google Shape;643;p77"/>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p:cSld name="CUSTOM_7">
    <p:bg>
      <p:bgPr>
        <a:solidFill>
          <a:schemeClr val="lt1"/>
        </a:solidFill>
      </p:bgPr>
    </p:bg>
    <p:spTree>
      <p:nvGrpSpPr>
        <p:cNvPr id="644" name="Shape 644"/>
        <p:cNvGrpSpPr/>
        <p:nvPr/>
      </p:nvGrpSpPr>
      <p:grpSpPr>
        <a:xfrm>
          <a:off x="0" y="0"/>
          <a:ext cx="0" cy="0"/>
          <a:chOff x="0" y="0"/>
          <a:chExt cx="0" cy="0"/>
        </a:xfrm>
      </p:grpSpPr>
      <p:sp>
        <p:nvSpPr>
          <p:cNvPr id="645" name="Google Shape;645;p78"/>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646" name="Google Shape;646;p78"/>
          <p:cNvSpPr/>
          <p:nvPr>
            <p:ph idx="2" type="pic"/>
          </p:nvPr>
        </p:nvSpPr>
        <p:spPr>
          <a:xfrm>
            <a:off x="3859650"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647" name="Google Shape;647;p78"/>
          <p:cNvSpPr txBox="1"/>
          <p:nvPr>
            <p:ph idx="1" type="subTitle"/>
          </p:nvPr>
        </p:nvSpPr>
        <p:spPr>
          <a:xfrm>
            <a:off x="3841800" y="3196375"/>
            <a:ext cx="1460400" cy="4764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48" name="Google Shape;648;p78"/>
          <p:cNvSpPr/>
          <p:nvPr>
            <p:ph idx="3" type="pic"/>
          </p:nvPr>
        </p:nvSpPr>
        <p:spPr>
          <a:xfrm>
            <a:off x="360750"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649" name="Google Shape;649;p78"/>
          <p:cNvSpPr txBox="1"/>
          <p:nvPr>
            <p:ph idx="4" type="subTitle"/>
          </p:nvPr>
        </p:nvSpPr>
        <p:spPr>
          <a:xfrm>
            <a:off x="342900" y="3196375"/>
            <a:ext cx="1460400" cy="4764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50" name="Google Shape;650;p78"/>
          <p:cNvSpPr/>
          <p:nvPr>
            <p:ph idx="5" type="pic"/>
          </p:nvPr>
        </p:nvSpPr>
        <p:spPr>
          <a:xfrm>
            <a:off x="2119125"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651" name="Google Shape;651;p78"/>
          <p:cNvSpPr txBox="1"/>
          <p:nvPr>
            <p:ph idx="6" type="subTitle"/>
          </p:nvPr>
        </p:nvSpPr>
        <p:spPr>
          <a:xfrm>
            <a:off x="2101275" y="3196375"/>
            <a:ext cx="1460400" cy="4764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52" name="Google Shape;652;p78"/>
          <p:cNvSpPr/>
          <p:nvPr>
            <p:ph idx="7" type="pic"/>
          </p:nvPr>
        </p:nvSpPr>
        <p:spPr>
          <a:xfrm>
            <a:off x="7358550"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653" name="Google Shape;653;p78"/>
          <p:cNvSpPr txBox="1"/>
          <p:nvPr>
            <p:ph idx="8" type="subTitle"/>
          </p:nvPr>
        </p:nvSpPr>
        <p:spPr>
          <a:xfrm>
            <a:off x="7340700" y="3196375"/>
            <a:ext cx="1460400" cy="4764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54" name="Google Shape;654;p78"/>
          <p:cNvSpPr/>
          <p:nvPr>
            <p:ph idx="9" type="pic"/>
          </p:nvPr>
        </p:nvSpPr>
        <p:spPr>
          <a:xfrm>
            <a:off x="5618025" y="1771625"/>
            <a:ext cx="1424700" cy="1424700"/>
          </a:xfrm>
          <a:prstGeom prst="roundRect">
            <a:avLst>
              <a:gd fmla="val 4176" name="adj"/>
            </a:avLst>
          </a:prstGeom>
          <a:noFill/>
          <a:ln cap="flat" cmpd="sng" w="9525">
            <a:solidFill>
              <a:srgbClr val="666666"/>
            </a:solidFill>
            <a:prstDash val="solid"/>
            <a:round/>
            <a:headEnd len="sm" w="sm" type="none"/>
            <a:tailEnd len="sm" w="sm" type="none"/>
          </a:ln>
        </p:spPr>
      </p:sp>
      <p:sp>
        <p:nvSpPr>
          <p:cNvPr id="655" name="Google Shape;655;p78"/>
          <p:cNvSpPr txBox="1"/>
          <p:nvPr>
            <p:ph idx="13" type="subTitle"/>
          </p:nvPr>
        </p:nvSpPr>
        <p:spPr>
          <a:xfrm>
            <a:off x="5600175" y="3196375"/>
            <a:ext cx="1460400" cy="4764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pic>
        <p:nvPicPr>
          <p:cNvPr id="656" name="Google Shape;656;p78"/>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57" name="Google Shape;657;p78"/>
          <p:cNvSpPr txBox="1"/>
          <p:nvPr>
            <p:ph idx="1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658" name="Google Shape;658;p78"/>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 Chart">
  <p:cSld name="CUSTOM_7_1">
    <p:bg>
      <p:bgPr>
        <a:solidFill>
          <a:schemeClr val="lt1"/>
        </a:solidFill>
      </p:bgPr>
    </p:bg>
    <p:spTree>
      <p:nvGrpSpPr>
        <p:cNvPr id="659" name="Shape 659"/>
        <p:cNvGrpSpPr/>
        <p:nvPr/>
      </p:nvGrpSpPr>
      <p:grpSpPr>
        <a:xfrm>
          <a:off x="0" y="0"/>
          <a:ext cx="0" cy="0"/>
          <a:chOff x="0" y="0"/>
          <a:chExt cx="0" cy="0"/>
        </a:xfrm>
      </p:grpSpPr>
      <p:sp>
        <p:nvSpPr>
          <p:cNvPr id="660" name="Google Shape;660;p79"/>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661" name="Google Shape;661;p79"/>
          <p:cNvSpPr/>
          <p:nvPr>
            <p:ph idx="2" type="pic"/>
          </p:nvPr>
        </p:nvSpPr>
        <p:spPr>
          <a:xfrm>
            <a:off x="4134600" y="1175525"/>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62" name="Google Shape;662;p79"/>
          <p:cNvSpPr txBox="1"/>
          <p:nvPr>
            <p:ph idx="1" type="subTitle"/>
          </p:nvPr>
        </p:nvSpPr>
        <p:spPr>
          <a:xfrm>
            <a:off x="3841475" y="2061111"/>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63" name="Google Shape;663;p79"/>
          <p:cNvSpPr txBox="1"/>
          <p:nvPr>
            <p:ph idx="3" type="subTitle"/>
          </p:nvPr>
        </p:nvSpPr>
        <p:spPr>
          <a:xfrm>
            <a:off x="3841475" y="2230100"/>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64" name="Google Shape;664;p79"/>
          <p:cNvSpPr/>
          <p:nvPr>
            <p:ph idx="4" type="pic"/>
          </p:nvPr>
        </p:nvSpPr>
        <p:spPr>
          <a:xfrm>
            <a:off x="4134600"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65" name="Google Shape;665;p79"/>
          <p:cNvSpPr/>
          <p:nvPr>
            <p:ph idx="5" type="pic"/>
          </p:nvPr>
        </p:nvSpPr>
        <p:spPr>
          <a:xfrm>
            <a:off x="2930308"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66" name="Google Shape;666;p79"/>
          <p:cNvSpPr/>
          <p:nvPr>
            <p:ph idx="6" type="pic"/>
          </p:nvPr>
        </p:nvSpPr>
        <p:spPr>
          <a:xfrm>
            <a:off x="1726017"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67" name="Google Shape;667;p79"/>
          <p:cNvSpPr txBox="1"/>
          <p:nvPr>
            <p:ph idx="7" type="subTitle"/>
          </p:nvPr>
        </p:nvSpPr>
        <p:spPr>
          <a:xfrm>
            <a:off x="228925"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68" name="Google Shape;668;p79"/>
          <p:cNvSpPr txBox="1"/>
          <p:nvPr>
            <p:ph idx="8" type="subTitle"/>
          </p:nvPr>
        </p:nvSpPr>
        <p:spPr>
          <a:xfrm>
            <a:off x="228925"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69" name="Google Shape;669;p79"/>
          <p:cNvSpPr/>
          <p:nvPr>
            <p:ph idx="9" type="pic"/>
          </p:nvPr>
        </p:nvSpPr>
        <p:spPr>
          <a:xfrm>
            <a:off x="6543183"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70" name="Google Shape;670;p79"/>
          <p:cNvSpPr/>
          <p:nvPr>
            <p:ph idx="13" type="pic"/>
          </p:nvPr>
        </p:nvSpPr>
        <p:spPr>
          <a:xfrm>
            <a:off x="5338892"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71" name="Google Shape;671;p79"/>
          <p:cNvSpPr/>
          <p:nvPr>
            <p:ph idx="14" type="pic"/>
          </p:nvPr>
        </p:nvSpPr>
        <p:spPr>
          <a:xfrm>
            <a:off x="521725"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72" name="Google Shape;672;p79"/>
          <p:cNvSpPr/>
          <p:nvPr>
            <p:ph idx="15" type="pic"/>
          </p:nvPr>
        </p:nvSpPr>
        <p:spPr>
          <a:xfrm>
            <a:off x="7747475" y="2942450"/>
            <a:ext cx="874800" cy="874500"/>
          </a:xfrm>
          <a:prstGeom prst="roundRect">
            <a:avLst>
              <a:gd fmla="val 4176" name="adj"/>
            </a:avLst>
          </a:prstGeom>
          <a:noFill/>
          <a:ln cap="flat" cmpd="sng" w="9525">
            <a:solidFill>
              <a:srgbClr val="666666"/>
            </a:solidFill>
            <a:prstDash val="solid"/>
            <a:round/>
            <a:headEnd len="sm" w="sm" type="none"/>
            <a:tailEnd len="sm" w="sm" type="none"/>
          </a:ln>
        </p:spPr>
      </p:sp>
      <p:sp>
        <p:nvSpPr>
          <p:cNvPr id="673" name="Google Shape;673;p79"/>
          <p:cNvSpPr txBox="1"/>
          <p:nvPr>
            <p:ph idx="16" type="subTitle"/>
          </p:nvPr>
        </p:nvSpPr>
        <p:spPr>
          <a:xfrm>
            <a:off x="1433225"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74" name="Google Shape;674;p79"/>
          <p:cNvSpPr txBox="1"/>
          <p:nvPr>
            <p:ph idx="17" type="subTitle"/>
          </p:nvPr>
        </p:nvSpPr>
        <p:spPr>
          <a:xfrm>
            <a:off x="1433225"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75" name="Google Shape;675;p79"/>
          <p:cNvSpPr txBox="1"/>
          <p:nvPr>
            <p:ph idx="18" type="subTitle"/>
          </p:nvPr>
        </p:nvSpPr>
        <p:spPr>
          <a:xfrm>
            <a:off x="2637500"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76" name="Google Shape;676;p79"/>
          <p:cNvSpPr txBox="1"/>
          <p:nvPr>
            <p:ph idx="19" type="subTitle"/>
          </p:nvPr>
        </p:nvSpPr>
        <p:spPr>
          <a:xfrm>
            <a:off x="2637500"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77" name="Google Shape;677;p79"/>
          <p:cNvSpPr txBox="1"/>
          <p:nvPr>
            <p:ph idx="20" type="subTitle"/>
          </p:nvPr>
        </p:nvSpPr>
        <p:spPr>
          <a:xfrm>
            <a:off x="3841475"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78" name="Google Shape;678;p79"/>
          <p:cNvSpPr txBox="1"/>
          <p:nvPr>
            <p:ph idx="21" type="subTitle"/>
          </p:nvPr>
        </p:nvSpPr>
        <p:spPr>
          <a:xfrm>
            <a:off x="3841475"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79" name="Google Shape;679;p79"/>
          <p:cNvSpPr txBox="1"/>
          <p:nvPr>
            <p:ph idx="22" type="subTitle"/>
          </p:nvPr>
        </p:nvSpPr>
        <p:spPr>
          <a:xfrm>
            <a:off x="5046075"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80" name="Google Shape;680;p79"/>
          <p:cNvSpPr txBox="1"/>
          <p:nvPr>
            <p:ph idx="23" type="subTitle"/>
          </p:nvPr>
        </p:nvSpPr>
        <p:spPr>
          <a:xfrm>
            <a:off x="5046075"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81" name="Google Shape;681;p79"/>
          <p:cNvSpPr txBox="1"/>
          <p:nvPr>
            <p:ph idx="24" type="subTitle"/>
          </p:nvPr>
        </p:nvSpPr>
        <p:spPr>
          <a:xfrm>
            <a:off x="6249725"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82" name="Google Shape;682;p79"/>
          <p:cNvSpPr txBox="1"/>
          <p:nvPr>
            <p:ph idx="25" type="subTitle"/>
          </p:nvPr>
        </p:nvSpPr>
        <p:spPr>
          <a:xfrm>
            <a:off x="6249725"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683" name="Google Shape;683;p79"/>
          <p:cNvSpPr txBox="1"/>
          <p:nvPr>
            <p:ph idx="26" type="subTitle"/>
          </p:nvPr>
        </p:nvSpPr>
        <p:spPr>
          <a:xfrm>
            <a:off x="7454650" y="3828036"/>
            <a:ext cx="1460400" cy="2511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900">
                <a:latin typeface="Inter Medium"/>
                <a:ea typeface="Inter Medium"/>
                <a:cs typeface="Inter Medium"/>
                <a:sym typeface="Inter Medium"/>
              </a:defRPr>
            </a:lvl1pPr>
            <a:lvl2pPr lvl="1">
              <a:spcBef>
                <a:spcPts val="200"/>
              </a:spcBef>
              <a:spcAft>
                <a:spcPts val="0"/>
              </a:spcAft>
              <a:buSzPts val="900"/>
              <a:buFont typeface="Inter Medium"/>
              <a:buNone/>
              <a:defRPr sz="900">
                <a:latin typeface="Inter Medium"/>
                <a:ea typeface="Inter Medium"/>
                <a:cs typeface="Inter Medium"/>
                <a:sym typeface="Inter Medium"/>
              </a:defRPr>
            </a:lvl2pPr>
            <a:lvl3pPr lvl="2">
              <a:spcBef>
                <a:spcPts val="0"/>
              </a:spcBef>
              <a:spcAft>
                <a:spcPts val="0"/>
              </a:spcAft>
              <a:buSzPts val="900"/>
              <a:buFont typeface="Inter Medium"/>
              <a:buNone/>
              <a:defRPr sz="900">
                <a:latin typeface="Inter Medium"/>
                <a:ea typeface="Inter Medium"/>
                <a:cs typeface="Inter Medium"/>
                <a:sym typeface="Inter Medium"/>
              </a:defRPr>
            </a:lvl3pPr>
            <a:lvl4pPr lvl="3">
              <a:spcBef>
                <a:spcPts val="0"/>
              </a:spcBef>
              <a:spcAft>
                <a:spcPts val="0"/>
              </a:spcAft>
              <a:buSzPts val="900"/>
              <a:buFont typeface="Inter Medium"/>
              <a:buNone/>
              <a:defRPr sz="900">
                <a:latin typeface="Inter Medium"/>
                <a:ea typeface="Inter Medium"/>
                <a:cs typeface="Inter Medium"/>
                <a:sym typeface="Inter Medium"/>
              </a:defRPr>
            </a:lvl4pPr>
            <a:lvl5pPr lvl="4">
              <a:spcBef>
                <a:spcPts val="0"/>
              </a:spcBef>
              <a:spcAft>
                <a:spcPts val="0"/>
              </a:spcAft>
              <a:buSzPts val="900"/>
              <a:buFont typeface="Inter Medium"/>
              <a:buNone/>
              <a:defRPr sz="900">
                <a:latin typeface="Inter Medium"/>
                <a:ea typeface="Inter Medium"/>
                <a:cs typeface="Inter Medium"/>
                <a:sym typeface="Inter Medium"/>
              </a:defRPr>
            </a:lvl5pPr>
            <a:lvl6pPr lvl="5">
              <a:spcBef>
                <a:spcPts val="0"/>
              </a:spcBef>
              <a:spcAft>
                <a:spcPts val="0"/>
              </a:spcAft>
              <a:buSzPts val="900"/>
              <a:buFont typeface="Inter Medium"/>
              <a:buNone/>
              <a:defRPr sz="900">
                <a:latin typeface="Inter Medium"/>
                <a:ea typeface="Inter Medium"/>
                <a:cs typeface="Inter Medium"/>
                <a:sym typeface="Inter Medium"/>
              </a:defRPr>
            </a:lvl6pPr>
            <a:lvl7pPr lvl="6">
              <a:spcBef>
                <a:spcPts val="0"/>
              </a:spcBef>
              <a:spcAft>
                <a:spcPts val="0"/>
              </a:spcAft>
              <a:buSzPts val="900"/>
              <a:buFont typeface="Inter Medium"/>
              <a:buNone/>
              <a:defRPr sz="900">
                <a:latin typeface="Inter Medium"/>
                <a:ea typeface="Inter Medium"/>
                <a:cs typeface="Inter Medium"/>
                <a:sym typeface="Inter Medium"/>
              </a:defRPr>
            </a:lvl7pPr>
            <a:lvl8pPr lvl="7">
              <a:spcBef>
                <a:spcPts val="0"/>
              </a:spcBef>
              <a:spcAft>
                <a:spcPts val="0"/>
              </a:spcAft>
              <a:buSzPts val="900"/>
              <a:buFont typeface="Inter Medium"/>
              <a:buNone/>
              <a:defRPr sz="900">
                <a:latin typeface="Inter Medium"/>
                <a:ea typeface="Inter Medium"/>
                <a:cs typeface="Inter Medium"/>
                <a:sym typeface="Inter Medium"/>
              </a:defRPr>
            </a:lvl8pPr>
            <a:lvl9pPr lvl="8">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684" name="Google Shape;684;p79"/>
          <p:cNvSpPr txBox="1"/>
          <p:nvPr>
            <p:ph idx="27" type="subTitle"/>
          </p:nvPr>
        </p:nvSpPr>
        <p:spPr>
          <a:xfrm>
            <a:off x="7454650" y="3997025"/>
            <a:ext cx="1460400" cy="2862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None/>
              <a:defRPr sz="700">
                <a:latin typeface="Inter"/>
                <a:ea typeface="Inter"/>
                <a:cs typeface="Inter"/>
                <a:sym typeface="Inter"/>
              </a:defRPr>
            </a:lvl1pPr>
            <a:lvl2pPr lvl="1">
              <a:spcBef>
                <a:spcPts val="20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pic>
        <p:nvPicPr>
          <p:cNvPr id="685" name="Google Shape;685;p79"/>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686" name="Google Shape;686;p79"/>
          <p:cNvSpPr txBox="1"/>
          <p:nvPr>
            <p:ph idx="28"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687" name="Google Shape;687;p79"/>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teps">
  <p:cSld name="CUSTOM_12">
    <p:bg>
      <p:bgPr>
        <a:solidFill>
          <a:schemeClr val="lt1"/>
        </a:solidFill>
      </p:bgPr>
    </p:bg>
    <p:spTree>
      <p:nvGrpSpPr>
        <p:cNvPr id="688" name="Shape 688"/>
        <p:cNvGrpSpPr/>
        <p:nvPr/>
      </p:nvGrpSpPr>
      <p:grpSpPr>
        <a:xfrm>
          <a:off x="0" y="0"/>
          <a:ext cx="0" cy="0"/>
          <a:chOff x="0" y="0"/>
          <a:chExt cx="0" cy="0"/>
        </a:xfrm>
      </p:grpSpPr>
      <p:sp>
        <p:nvSpPr>
          <p:cNvPr id="689" name="Google Shape;689;p80"/>
          <p:cNvSpPr txBox="1"/>
          <p:nvPr>
            <p:ph idx="1" type="subTitle"/>
          </p:nvPr>
        </p:nvSpPr>
        <p:spPr>
          <a:xfrm>
            <a:off x="245475" y="1925475"/>
            <a:ext cx="23469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Medium"/>
              <a:buNone/>
              <a:defRPr>
                <a:latin typeface="Inter Medium"/>
                <a:ea typeface="Inter Medium"/>
                <a:cs typeface="Inter Medium"/>
                <a:sym typeface="Inter Medium"/>
              </a:defRPr>
            </a:lvl1pPr>
            <a:lvl2pPr lvl="1">
              <a:spcBef>
                <a:spcPts val="0"/>
              </a:spcBef>
              <a:spcAft>
                <a:spcPts val="0"/>
              </a:spcAft>
              <a:buSzPts val="1400"/>
              <a:buFont typeface="Inter Medium"/>
              <a:buNone/>
              <a:defRPr>
                <a:latin typeface="Inter Medium"/>
                <a:ea typeface="Inter Medium"/>
                <a:cs typeface="Inter Medium"/>
                <a:sym typeface="Inter Medium"/>
              </a:defRPr>
            </a:lvl2pPr>
            <a:lvl3pPr lvl="2">
              <a:spcBef>
                <a:spcPts val="0"/>
              </a:spcBef>
              <a:spcAft>
                <a:spcPts val="0"/>
              </a:spcAft>
              <a:buSzPts val="1400"/>
              <a:buFont typeface="Inter Medium"/>
              <a:buNone/>
              <a:defRPr>
                <a:latin typeface="Inter Medium"/>
                <a:ea typeface="Inter Medium"/>
                <a:cs typeface="Inter Medium"/>
                <a:sym typeface="Inter Medium"/>
              </a:defRPr>
            </a:lvl3pPr>
            <a:lvl4pPr lvl="3">
              <a:spcBef>
                <a:spcPts val="0"/>
              </a:spcBef>
              <a:spcAft>
                <a:spcPts val="0"/>
              </a:spcAft>
              <a:buSzPts val="1400"/>
              <a:buFont typeface="Inter Medium"/>
              <a:buNone/>
              <a:defRPr>
                <a:latin typeface="Inter Medium"/>
                <a:ea typeface="Inter Medium"/>
                <a:cs typeface="Inter Medium"/>
                <a:sym typeface="Inter Medium"/>
              </a:defRPr>
            </a:lvl4pPr>
            <a:lvl5pPr lvl="4">
              <a:spcBef>
                <a:spcPts val="0"/>
              </a:spcBef>
              <a:spcAft>
                <a:spcPts val="0"/>
              </a:spcAft>
              <a:buSzPts val="1400"/>
              <a:buFont typeface="Inter Medium"/>
              <a:buNone/>
              <a:defRPr>
                <a:latin typeface="Inter Medium"/>
                <a:ea typeface="Inter Medium"/>
                <a:cs typeface="Inter Medium"/>
                <a:sym typeface="Inter Medium"/>
              </a:defRPr>
            </a:lvl5pPr>
            <a:lvl6pPr lvl="5">
              <a:spcBef>
                <a:spcPts val="0"/>
              </a:spcBef>
              <a:spcAft>
                <a:spcPts val="0"/>
              </a:spcAft>
              <a:buSzPts val="1400"/>
              <a:buFont typeface="Inter Medium"/>
              <a:buNone/>
              <a:defRPr>
                <a:latin typeface="Inter Medium"/>
                <a:ea typeface="Inter Medium"/>
                <a:cs typeface="Inter Medium"/>
                <a:sym typeface="Inter Medium"/>
              </a:defRPr>
            </a:lvl6pPr>
            <a:lvl7pPr lvl="6">
              <a:spcBef>
                <a:spcPts val="0"/>
              </a:spcBef>
              <a:spcAft>
                <a:spcPts val="0"/>
              </a:spcAft>
              <a:buSzPts val="1400"/>
              <a:buFont typeface="Inter Medium"/>
              <a:buNone/>
              <a:defRPr>
                <a:latin typeface="Inter Medium"/>
                <a:ea typeface="Inter Medium"/>
                <a:cs typeface="Inter Medium"/>
                <a:sym typeface="Inter Medium"/>
              </a:defRPr>
            </a:lvl7pPr>
            <a:lvl8pPr lvl="7">
              <a:spcBef>
                <a:spcPts val="0"/>
              </a:spcBef>
              <a:spcAft>
                <a:spcPts val="0"/>
              </a:spcAft>
              <a:buSzPts val="1400"/>
              <a:buFont typeface="Inter Medium"/>
              <a:buNone/>
              <a:defRPr>
                <a:latin typeface="Inter Medium"/>
                <a:ea typeface="Inter Medium"/>
                <a:cs typeface="Inter Medium"/>
                <a:sym typeface="Inter Medium"/>
              </a:defRPr>
            </a:lvl8pPr>
            <a:lvl9pPr lvl="8">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690" name="Google Shape;690;p80"/>
          <p:cNvSpPr txBox="1"/>
          <p:nvPr/>
        </p:nvSpPr>
        <p:spPr>
          <a:xfrm>
            <a:off x="245475" y="1550150"/>
            <a:ext cx="7533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M Sans Medium"/>
                <a:ea typeface="DM Sans Medium"/>
                <a:cs typeface="DM Sans Medium"/>
                <a:sym typeface="DM Sans Medium"/>
              </a:rPr>
              <a:t>1.</a:t>
            </a:r>
            <a:endParaRPr sz="1600">
              <a:latin typeface="DM Sans Medium"/>
              <a:ea typeface="DM Sans Medium"/>
              <a:cs typeface="DM Sans Medium"/>
              <a:sym typeface="DM Sans Medium"/>
            </a:endParaRPr>
          </a:p>
        </p:txBody>
      </p:sp>
      <p:sp>
        <p:nvSpPr>
          <p:cNvPr id="691" name="Google Shape;691;p80"/>
          <p:cNvSpPr txBox="1"/>
          <p:nvPr>
            <p:ph idx="2" type="subTitle"/>
          </p:nvPr>
        </p:nvSpPr>
        <p:spPr>
          <a:xfrm>
            <a:off x="245475" y="2385150"/>
            <a:ext cx="2346900" cy="13983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692" name="Google Shape;692;p80"/>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693" name="Google Shape;693;p80"/>
          <p:cNvSpPr txBox="1"/>
          <p:nvPr/>
        </p:nvSpPr>
        <p:spPr>
          <a:xfrm>
            <a:off x="3217275" y="1550150"/>
            <a:ext cx="7533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M Sans Medium"/>
                <a:ea typeface="DM Sans Medium"/>
                <a:cs typeface="DM Sans Medium"/>
                <a:sym typeface="DM Sans Medium"/>
              </a:rPr>
              <a:t>2.</a:t>
            </a:r>
            <a:endParaRPr sz="1600">
              <a:latin typeface="DM Sans Medium"/>
              <a:ea typeface="DM Sans Medium"/>
              <a:cs typeface="DM Sans Medium"/>
              <a:sym typeface="DM Sans Medium"/>
            </a:endParaRPr>
          </a:p>
        </p:txBody>
      </p:sp>
      <p:sp>
        <p:nvSpPr>
          <p:cNvPr id="694" name="Google Shape;694;p80"/>
          <p:cNvSpPr txBox="1"/>
          <p:nvPr/>
        </p:nvSpPr>
        <p:spPr>
          <a:xfrm>
            <a:off x="6189075" y="1550150"/>
            <a:ext cx="7533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DM Sans Medium"/>
                <a:ea typeface="DM Sans Medium"/>
                <a:cs typeface="DM Sans Medium"/>
                <a:sym typeface="DM Sans Medium"/>
              </a:rPr>
              <a:t>3.</a:t>
            </a:r>
            <a:endParaRPr sz="1600">
              <a:latin typeface="DM Sans Medium"/>
              <a:ea typeface="DM Sans Medium"/>
              <a:cs typeface="DM Sans Medium"/>
              <a:sym typeface="DM Sans Medium"/>
            </a:endParaRPr>
          </a:p>
        </p:txBody>
      </p:sp>
      <p:grpSp>
        <p:nvGrpSpPr>
          <p:cNvPr id="695" name="Google Shape;695;p80"/>
          <p:cNvGrpSpPr/>
          <p:nvPr/>
        </p:nvGrpSpPr>
        <p:grpSpPr>
          <a:xfrm rot="5400000">
            <a:off x="445724" y="1573628"/>
            <a:ext cx="2310003" cy="2513526"/>
            <a:chOff x="4225" y="1372350"/>
            <a:chExt cx="1668475" cy="1815475"/>
          </a:xfrm>
        </p:grpSpPr>
        <p:sp>
          <p:nvSpPr>
            <p:cNvPr id="696" name="Google Shape;696;p80"/>
            <p:cNvSpPr/>
            <p:nvPr/>
          </p:nvSpPr>
          <p:spPr>
            <a:xfrm>
              <a:off x="1570700" y="1372350"/>
              <a:ext cx="102000" cy="96300"/>
            </a:xfrm>
            <a:prstGeom prst="arc">
              <a:avLst>
                <a:gd fmla="val 16789223" name="adj1"/>
                <a:gd fmla="val 0" name="adj2"/>
              </a:avLst>
            </a:prstGeom>
            <a:noFill/>
            <a:ln cap="flat" cmpd="sng" w="9525">
              <a:solidFill>
                <a:srgbClr val="0D0D0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697" name="Google Shape;697;p80"/>
            <p:cNvCxnSpPr>
              <a:stCxn id="696" idx="0"/>
            </p:cNvCxnSpPr>
            <p:nvPr/>
          </p:nvCxnSpPr>
          <p:spPr>
            <a:xfrm>
              <a:off x="817075" y="560130"/>
              <a:ext cx="0" cy="1625700"/>
            </a:xfrm>
            <a:prstGeom prst="straightConnector1">
              <a:avLst/>
            </a:prstGeom>
            <a:noFill/>
            <a:ln cap="flat" cmpd="sng" w="9525">
              <a:solidFill>
                <a:srgbClr val="0D0D0D"/>
              </a:solidFill>
              <a:prstDash val="solid"/>
              <a:round/>
              <a:headEnd len="med" w="med" type="none"/>
              <a:tailEnd len="med" w="med" type="none"/>
            </a:ln>
          </p:spPr>
        </p:cxnSp>
        <p:cxnSp>
          <p:nvCxnSpPr>
            <p:cNvPr id="698" name="Google Shape;698;p80"/>
            <p:cNvCxnSpPr/>
            <p:nvPr/>
          </p:nvCxnSpPr>
          <p:spPr>
            <a:xfrm rot="5400000">
              <a:off x="786032" y="2301175"/>
              <a:ext cx="1773300" cy="0"/>
            </a:xfrm>
            <a:prstGeom prst="straightConnector1">
              <a:avLst/>
            </a:prstGeom>
            <a:noFill/>
            <a:ln cap="flat" cmpd="sng" w="9525">
              <a:solidFill>
                <a:srgbClr val="0D0D0D"/>
              </a:solidFill>
              <a:prstDash val="solid"/>
              <a:round/>
              <a:headEnd len="med" w="med" type="none"/>
              <a:tailEnd len="med" w="med" type="none"/>
            </a:ln>
          </p:spPr>
        </p:cxnSp>
      </p:grpSp>
      <p:grpSp>
        <p:nvGrpSpPr>
          <p:cNvPr id="699" name="Google Shape;699;p80"/>
          <p:cNvGrpSpPr/>
          <p:nvPr/>
        </p:nvGrpSpPr>
        <p:grpSpPr>
          <a:xfrm rot="5400000">
            <a:off x="3416987" y="1573628"/>
            <a:ext cx="2310003" cy="2513526"/>
            <a:chOff x="4225" y="1372350"/>
            <a:chExt cx="1668475" cy="1815475"/>
          </a:xfrm>
        </p:grpSpPr>
        <p:sp>
          <p:nvSpPr>
            <p:cNvPr id="700" name="Google Shape;700;p80"/>
            <p:cNvSpPr/>
            <p:nvPr/>
          </p:nvSpPr>
          <p:spPr>
            <a:xfrm>
              <a:off x="1570700" y="1372350"/>
              <a:ext cx="102000" cy="96300"/>
            </a:xfrm>
            <a:prstGeom prst="arc">
              <a:avLst>
                <a:gd fmla="val 16789223" name="adj1"/>
                <a:gd fmla="val 0" name="adj2"/>
              </a:avLst>
            </a:prstGeom>
            <a:noFill/>
            <a:ln cap="flat" cmpd="sng" w="9525">
              <a:solidFill>
                <a:srgbClr val="0D0D0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01" name="Google Shape;701;p80"/>
            <p:cNvCxnSpPr>
              <a:stCxn id="700" idx="0"/>
            </p:cNvCxnSpPr>
            <p:nvPr/>
          </p:nvCxnSpPr>
          <p:spPr>
            <a:xfrm>
              <a:off x="817075" y="560130"/>
              <a:ext cx="0" cy="1625700"/>
            </a:xfrm>
            <a:prstGeom prst="straightConnector1">
              <a:avLst/>
            </a:prstGeom>
            <a:noFill/>
            <a:ln cap="flat" cmpd="sng" w="9525">
              <a:solidFill>
                <a:srgbClr val="0D0D0D"/>
              </a:solidFill>
              <a:prstDash val="solid"/>
              <a:round/>
              <a:headEnd len="med" w="med" type="none"/>
              <a:tailEnd len="med" w="med" type="none"/>
            </a:ln>
          </p:spPr>
        </p:cxnSp>
        <p:cxnSp>
          <p:nvCxnSpPr>
            <p:cNvPr id="702" name="Google Shape;702;p80"/>
            <p:cNvCxnSpPr/>
            <p:nvPr/>
          </p:nvCxnSpPr>
          <p:spPr>
            <a:xfrm rot="5400000">
              <a:off x="786032" y="2301175"/>
              <a:ext cx="1773300" cy="0"/>
            </a:xfrm>
            <a:prstGeom prst="straightConnector1">
              <a:avLst/>
            </a:prstGeom>
            <a:noFill/>
            <a:ln cap="flat" cmpd="sng" w="9525">
              <a:solidFill>
                <a:srgbClr val="0D0D0D"/>
              </a:solidFill>
              <a:prstDash val="solid"/>
              <a:round/>
              <a:headEnd len="med" w="med" type="none"/>
              <a:tailEnd len="med" w="med" type="none"/>
            </a:ln>
          </p:spPr>
        </p:cxnSp>
      </p:grpSp>
      <p:grpSp>
        <p:nvGrpSpPr>
          <p:cNvPr id="703" name="Google Shape;703;p80"/>
          <p:cNvGrpSpPr/>
          <p:nvPr/>
        </p:nvGrpSpPr>
        <p:grpSpPr>
          <a:xfrm rot="5400000">
            <a:off x="6388262" y="1573628"/>
            <a:ext cx="2310003" cy="2513526"/>
            <a:chOff x="4225" y="1372350"/>
            <a:chExt cx="1668475" cy="1815475"/>
          </a:xfrm>
        </p:grpSpPr>
        <p:sp>
          <p:nvSpPr>
            <p:cNvPr id="704" name="Google Shape;704;p80"/>
            <p:cNvSpPr/>
            <p:nvPr/>
          </p:nvSpPr>
          <p:spPr>
            <a:xfrm>
              <a:off x="1570700" y="1372350"/>
              <a:ext cx="102000" cy="96300"/>
            </a:xfrm>
            <a:prstGeom prst="arc">
              <a:avLst>
                <a:gd fmla="val 16789223" name="adj1"/>
                <a:gd fmla="val 0" name="adj2"/>
              </a:avLst>
            </a:prstGeom>
            <a:noFill/>
            <a:ln cap="flat" cmpd="sng" w="9525">
              <a:solidFill>
                <a:srgbClr val="0D0D0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05" name="Google Shape;705;p80"/>
            <p:cNvCxnSpPr>
              <a:stCxn id="704" idx="0"/>
            </p:cNvCxnSpPr>
            <p:nvPr/>
          </p:nvCxnSpPr>
          <p:spPr>
            <a:xfrm>
              <a:off x="817075" y="560130"/>
              <a:ext cx="0" cy="1625700"/>
            </a:xfrm>
            <a:prstGeom prst="straightConnector1">
              <a:avLst/>
            </a:prstGeom>
            <a:noFill/>
            <a:ln cap="flat" cmpd="sng" w="9525">
              <a:solidFill>
                <a:srgbClr val="0D0D0D"/>
              </a:solidFill>
              <a:prstDash val="solid"/>
              <a:round/>
              <a:headEnd len="med" w="med" type="none"/>
              <a:tailEnd len="med" w="med" type="none"/>
            </a:ln>
          </p:spPr>
        </p:cxnSp>
        <p:cxnSp>
          <p:nvCxnSpPr>
            <p:cNvPr id="706" name="Google Shape;706;p80"/>
            <p:cNvCxnSpPr/>
            <p:nvPr/>
          </p:nvCxnSpPr>
          <p:spPr>
            <a:xfrm rot="5400000">
              <a:off x="786032" y="2301175"/>
              <a:ext cx="1773300" cy="0"/>
            </a:xfrm>
            <a:prstGeom prst="straightConnector1">
              <a:avLst/>
            </a:prstGeom>
            <a:noFill/>
            <a:ln cap="flat" cmpd="sng" w="9525">
              <a:solidFill>
                <a:srgbClr val="0D0D0D"/>
              </a:solidFill>
              <a:prstDash val="solid"/>
              <a:round/>
              <a:headEnd len="med" w="med" type="none"/>
              <a:tailEnd len="med" w="med" type="none"/>
            </a:ln>
          </p:spPr>
        </p:cxnSp>
      </p:grpSp>
      <p:sp>
        <p:nvSpPr>
          <p:cNvPr id="707" name="Google Shape;707;p80"/>
          <p:cNvSpPr txBox="1"/>
          <p:nvPr>
            <p:ph idx="3" type="subTitle"/>
          </p:nvPr>
        </p:nvSpPr>
        <p:spPr>
          <a:xfrm>
            <a:off x="3217275" y="1925475"/>
            <a:ext cx="23469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Medium"/>
              <a:buNone/>
              <a:defRPr>
                <a:latin typeface="Inter Medium"/>
                <a:ea typeface="Inter Medium"/>
                <a:cs typeface="Inter Medium"/>
                <a:sym typeface="Inter Medium"/>
              </a:defRPr>
            </a:lvl1pPr>
            <a:lvl2pPr lvl="1">
              <a:spcBef>
                <a:spcPts val="0"/>
              </a:spcBef>
              <a:spcAft>
                <a:spcPts val="0"/>
              </a:spcAft>
              <a:buSzPts val="1400"/>
              <a:buFont typeface="Inter Medium"/>
              <a:buNone/>
              <a:defRPr>
                <a:latin typeface="Inter Medium"/>
                <a:ea typeface="Inter Medium"/>
                <a:cs typeface="Inter Medium"/>
                <a:sym typeface="Inter Medium"/>
              </a:defRPr>
            </a:lvl2pPr>
            <a:lvl3pPr lvl="2">
              <a:spcBef>
                <a:spcPts val="0"/>
              </a:spcBef>
              <a:spcAft>
                <a:spcPts val="0"/>
              </a:spcAft>
              <a:buSzPts val="1400"/>
              <a:buFont typeface="Inter Medium"/>
              <a:buNone/>
              <a:defRPr>
                <a:latin typeface="Inter Medium"/>
                <a:ea typeface="Inter Medium"/>
                <a:cs typeface="Inter Medium"/>
                <a:sym typeface="Inter Medium"/>
              </a:defRPr>
            </a:lvl3pPr>
            <a:lvl4pPr lvl="3">
              <a:spcBef>
                <a:spcPts val="0"/>
              </a:spcBef>
              <a:spcAft>
                <a:spcPts val="0"/>
              </a:spcAft>
              <a:buSzPts val="1400"/>
              <a:buFont typeface="Inter Medium"/>
              <a:buNone/>
              <a:defRPr>
                <a:latin typeface="Inter Medium"/>
                <a:ea typeface="Inter Medium"/>
                <a:cs typeface="Inter Medium"/>
                <a:sym typeface="Inter Medium"/>
              </a:defRPr>
            </a:lvl4pPr>
            <a:lvl5pPr lvl="4">
              <a:spcBef>
                <a:spcPts val="0"/>
              </a:spcBef>
              <a:spcAft>
                <a:spcPts val="0"/>
              </a:spcAft>
              <a:buSzPts val="1400"/>
              <a:buFont typeface="Inter Medium"/>
              <a:buNone/>
              <a:defRPr>
                <a:latin typeface="Inter Medium"/>
                <a:ea typeface="Inter Medium"/>
                <a:cs typeface="Inter Medium"/>
                <a:sym typeface="Inter Medium"/>
              </a:defRPr>
            </a:lvl5pPr>
            <a:lvl6pPr lvl="5">
              <a:spcBef>
                <a:spcPts val="0"/>
              </a:spcBef>
              <a:spcAft>
                <a:spcPts val="0"/>
              </a:spcAft>
              <a:buSzPts val="1400"/>
              <a:buFont typeface="Inter Medium"/>
              <a:buNone/>
              <a:defRPr>
                <a:latin typeface="Inter Medium"/>
                <a:ea typeface="Inter Medium"/>
                <a:cs typeface="Inter Medium"/>
                <a:sym typeface="Inter Medium"/>
              </a:defRPr>
            </a:lvl6pPr>
            <a:lvl7pPr lvl="6">
              <a:spcBef>
                <a:spcPts val="0"/>
              </a:spcBef>
              <a:spcAft>
                <a:spcPts val="0"/>
              </a:spcAft>
              <a:buSzPts val="1400"/>
              <a:buFont typeface="Inter Medium"/>
              <a:buNone/>
              <a:defRPr>
                <a:latin typeface="Inter Medium"/>
                <a:ea typeface="Inter Medium"/>
                <a:cs typeface="Inter Medium"/>
                <a:sym typeface="Inter Medium"/>
              </a:defRPr>
            </a:lvl7pPr>
            <a:lvl8pPr lvl="7">
              <a:spcBef>
                <a:spcPts val="0"/>
              </a:spcBef>
              <a:spcAft>
                <a:spcPts val="0"/>
              </a:spcAft>
              <a:buSzPts val="1400"/>
              <a:buFont typeface="Inter Medium"/>
              <a:buNone/>
              <a:defRPr>
                <a:latin typeface="Inter Medium"/>
                <a:ea typeface="Inter Medium"/>
                <a:cs typeface="Inter Medium"/>
                <a:sym typeface="Inter Medium"/>
              </a:defRPr>
            </a:lvl8pPr>
            <a:lvl9pPr lvl="8">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708" name="Google Shape;708;p80"/>
          <p:cNvSpPr txBox="1"/>
          <p:nvPr>
            <p:ph idx="4" type="subTitle"/>
          </p:nvPr>
        </p:nvSpPr>
        <p:spPr>
          <a:xfrm>
            <a:off x="3217275" y="2385150"/>
            <a:ext cx="2346900" cy="13983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709" name="Google Shape;709;p80"/>
          <p:cNvSpPr txBox="1"/>
          <p:nvPr>
            <p:ph idx="5" type="subTitle"/>
          </p:nvPr>
        </p:nvSpPr>
        <p:spPr>
          <a:xfrm>
            <a:off x="6189050" y="1925475"/>
            <a:ext cx="23469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Medium"/>
              <a:buNone/>
              <a:defRPr>
                <a:latin typeface="Inter Medium"/>
                <a:ea typeface="Inter Medium"/>
                <a:cs typeface="Inter Medium"/>
                <a:sym typeface="Inter Medium"/>
              </a:defRPr>
            </a:lvl1pPr>
            <a:lvl2pPr lvl="1">
              <a:spcBef>
                <a:spcPts val="0"/>
              </a:spcBef>
              <a:spcAft>
                <a:spcPts val="0"/>
              </a:spcAft>
              <a:buSzPts val="1400"/>
              <a:buFont typeface="Inter Medium"/>
              <a:buNone/>
              <a:defRPr>
                <a:latin typeface="Inter Medium"/>
                <a:ea typeface="Inter Medium"/>
                <a:cs typeface="Inter Medium"/>
                <a:sym typeface="Inter Medium"/>
              </a:defRPr>
            </a:lvl2pPr>
            <a:lvl3pPr lvl="2">
              <a:spcBef>
                <a:spcPts val="0"/>
              </a:spcBef>
              <a:spcAft>
                <a:spcPts val="0"/>
              </a:spcAft>
              <a:buSzPts val="1400"/>
              <a:buFont typeface="Inter Medium"/>
              <a:buNone/>
              <a:defRPr>
                <a:latin typeface="Inter Medium"/>
                <a:ea typeface="Inter Medium"/>
                <a:cs typeface="Inter Medium"/>
                <a:sym typeface="Inter Medium"/>
              </a:defRPr>
            </a:lvl3pPr>
            <a:lvl4pPr lvl="3">
              <a:spcBef>
                <a:spcPts val="0"/>
              </a:spcBef>
              <a:spcAft>
                <a:spcPts val="0"/>
              </a:spcAft>
              <a:buSzPts val="1400"/>
              <a:buFont typeface="Inter Medium"/>
              <a:buNone/>
              <a:defRPr>
                <a:latin typeface="Inter Medium"/>
                <a:ea typeface="Inter Medium"/>
                <a:cs typeface="Inter Medium"/>
                <a:sym typeface="Inter Medium"/>
              </a:defRPr>
            </a:lvl4pPr>
            <a:lvl5pPr lvl="4">
              <a:spcBef>
                <a:spcPts val="0"/>
              </a:spcBef>
              <a:spcAft>
                <a:spcPts val="0"/>
              </a:spcAft>
              <a:buSzPts val="1400"/>
              <a:buFont typeface="Inter Medium"/>
              <a:buNone/>
              <a:defRPr>
                <a:latin typeface="Inter Medium"/>
                <a:ea typeface="Inter Medium"/>
                <a:cs typeface="Inter Medium"/>
                <a:sym typeface="Inter Medium"/>
              </a:defRPr>
            </a:lvl5pPr>
            <a:lvl6pPr lvl="5">
              <a:spcBef>
                <a:spcPts val="0"/>
              </a:spcBef>
              <a:spcAft>
                <a:spcPts val="0"/>
              </a:spcAft>
              <a:buSzPts val="1400"/>
              <a:buFont typeface="Inter Medium"/>
              <a:buNone/>
              <a:defRPr>
                <a:latin typeface="Inter Medium"/>
                <a:ea typeface="Inter Medium"/>
                <a:cs typeface="Inter Medium"/>
                <a:sym typeface="Inter Medium"/>
              </a:defRPr>
            </a:lvl6pPr>
            <a:lvl7pPr lvl="6">
              <a:spcBef>
                <a:spcPts val="0"/>
              </a:spcBef>
              <a:spcAft>
                <a:spcPts val="0"/>
              </a:spcAft>
              <a:buSzPts val="1400"/>
              <a:buFont typeface="Inter Medium"/>
              <a:buNone/>
              <a:defRPr>
                <a:latin typeface="Inter Medium"/>
                <a:ea typeface="Inter Medium"/>
                <a:cs typeface="Inter Medium"/>
                <a:sym typeface="Inter Medium"/>
              </a:defRPr>
            </a:lvl7pPr>
            <a:lvl8pPr lvl="7">
              <a:spcBef>
                <a:spcPts val="0"/>
              </a:spcBef>
              <a:spcAft>
                <a:spcPts val="0"/>
              </a:spcAft>
              <a:buSzPts val="1400"/>
              <a:buFont typeface="Inter Medium"/>
              <a:buNone/>
              <a:defRPr>
                <a:latin typeface="Inter Medium"/>
                <a:ea typeface="Inter Medium"/>
                <a:cs typeface="Inter Medium"/>
                <a:sym typeface="Inter Medium"/>
              </a:defRPr>
            </a:lvl8pPr>
            <a:lvl9pPr lvl="8">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710" name="Google Shape;710;p80"/>
          <p:cNvSpPr txBox="1"/>
          <p:nvPr>
            <p:ph idx="6" type="subTitle"/>
          </p:nvPr>
        </p:nvSpPr>
        <p:spPr>
          <a:xfrm>
            <a:off x="6189050" y="2385150"/>
            <a:ext cx="2346900" cy="13983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711" name="Google Shape;711;p80"/>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12" name="Google Shape;712;p80"/>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13" name="Google Shape;713;p80"/>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 Flexible">
  <p:cSld name="CUSTOM_8">
    <p:bg>
      <p:bgPr>
        <a:solidFill>
          <a:schemeClr val="lt1"/>
        </a:solidFill>
      </p:bgPr>
    </p:bg>
    <p:spTree>
      <p:nvGrpSpPr>
        <p:cNvPr id="714" name="Shape 714"/>
        <p:cNvGrpSpPr/>
        <p:nvPr/>
      </p:nvGrpSpPr>
      <p:grpSpPr>
        <a:xfrm>
          <a:off x="0" y="0"/>
          <a:ext cx="0" cy="0"/>
          <a:chOff x="0" y="0"/>
          <a:chExt cx="0" cy="0"/>
        </a:xfrm>
      </p:grpSpPr>
      <p:pic>
        <p:nvPicPr>
          <p:cNvPr id="715" name="Google Shape;715;p81"/>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16" name="Google Shape;716;p81"/>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17" name="Google Shape;717;p81"/>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718" name="Google Shape;718;p81"/>
          <p:cNvSpPr txBox="1"/>
          <p:nvPr>
            <p:ph idx="2" type="subTitle"/>
          </p:nvPr>
        </p:nvSpPr>
        <p:spPr>
          <a:xfrm>
            <a:off x="739575" y="1576225"/>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19" name="Google Shape;719;p81"/>
          <p:cNvSpPr txBox="1"/>
          <p:nvPr>
            <p:ph idx="3" type="subTitle"/>
          </p:nvPr>
        </p:nvSpPr>
        <p:spPr>
          <a:xfrm>
            <a:off x="245475" y="1550150"/>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20" name="Google Shape;720;p81"/>
          <p:cNvSpPr txBox="1"/>
          <p:nvPr>
            <p:ph idx="4" type="subTitle"/>
          </p:nvPr>
        </p:nvSpPr>
        <p:spPr>
          <a:xfrm>
            <a:off x="245475" y="3950225"/>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21" name="Google Shape;721;p81"/>
          <p:cNvSpPr txBox="1"/>
          <p:nvPr>
            <p:ph idx="5" type="subTitle"/>
          </p:nvPr>
        </p:nvSpPr>
        <p:spPr>
          <a:xfrm>
            <a:off x="245475" y="3350206"/>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22" name="Google Shape;722;p81"/>
          <p:cNvSpPr txBox="1"/>
          <p:nvPr>
            <p:ph idx="6" type="subTitle"/>
          </p:nvPr>
        </p:nvSpPr>
        <p:spPr>
          <a:xfrm>
            <a:off x="245475" y="2750188"/>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23" name="Google Shape;723;p81"/>
          <p:cNvSpPr txBox="1"/>
          <p:nvPr>
            <p:ph idx="7" type="subTitle"/>
          </p:nvPr>
        </p:nvSpPr>
        <p:spPr>
          <a:xfrm>
            <a:off x="245475" y="2150169"/>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24" name="Google Shape;724;p81"/>
          <p:cNvSpPr txBox="1"/>
          <p:nvPr>
            <p:ph idx="8" type="subTitle"/>
          </p:nvPr>
        </p:nvSpPr>
        <p:spPr>
          <a:xfrm>
            <a:off x="739575" y="3984963"/>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25" name="Google Shape;725;p81"/>
          <p:cNvSpPr txBox="1"/>
          <p:nvPr>
            <p:ph idx="9" type="subTitle"/>
          </p:nvPr>
        </p:nvSpPr>
        <p:spPr>
          <a:xfrm>
            <a:off x="739575" y="3394384"/>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26" name="Google Shape;726;p81"/>
          <p:cNvSpPr txBox="1"/>
          <p:nvPr>
            <p:ph idx="13" type="subTitle"/>
          </p:nvPr>
        </p:nvSpPr>
        <p:spPr>
          <a:xfrm>
            <a:off x="739575" y="2788331"/>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27" name="Google Shape;727;p81"/>
          <p:cNvSpPr txBox="1"/>
          <p:nvPr>
            <p:ph idx="14" type="subTitle"/>
          </p:nvPr>
        </p:nvSpPr>
        <p:spPr>
          <a:xfrm>
            <a:off x="739575" y="2182278"/>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28" name="Google Shape;728;p81"/>
          <p:cNvSpPr txBox="1"/>
          <p:nvPr>
            <p:ph idx="15" type="subTitle"/>
          </p:nvPr>
        </p:nvSpPr>
        <p:spPr>
          <a:xfrm>
            <a:off x="5192225" y="1576225"/>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29" name="Google Shape;729;p81"/>
          <p:cNvSpPr txBox="1"/>
          <p:nvPr>
            <p:ph idx="16" type="subTitle"/>
          </p:nvPr>
        </p:nvSpPr>
        <p:spPr>
          <a:xfrm>
            <a:off x="4698125" y="1550150"/>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30" name="Google Shape;730;p81"/>
          <p:cNvSpPr txBox="1"/>
          <p:nvPr>
            <p:ph idx="17" type="subTitle"/>
          </p:nvPr>
        </p:nvSpPr>
        <p:spPr>
          <a:xfrm>
            <a:off x="4698125" y="3950225"/>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31" name="Google Shape;731;p81"/>
          <p:cNvSpPr txBox="1"/>
          <p:nvPr>
            <p:ph idx="18" type="subTitle"/>
          </p:nvPr>
        </p:nvSpPr>
        <p:spPr>
          <a:xfrm>
            <a:off x="4698125" y="3350206"/>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32" name="Google Shape;732;p81"/>
          <p:cNvSpPr txBox="1"/>
          <p:nvPr>
            <p:ph idx="19" type="subTitle"/>
          </p:nvPr>
        </p:nvSpPr>
        <p:spPr>
          <a:xfrm>
            <a:off x="4698125" y="2750188"/>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33" name="Google Shape;733;p81"/>
          <p:cNvSpPr txBox="1"/>
          <p:nvPr>
            <p:ph idx="20" type="subTitle"/>
          </p:nvPr>
        </p:nvSpPr>
        <p:spPr>
          <a:xfrm>
            <a:off x="4698125" y="2150169"/>
            <a:ext cx="494100" cy="490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600"/>
              <a:buFont typeface="DM Sans Medium"/>
              <a:buNone/>
              <a:defRPr sz="1600">
                <a:latin typeface="DM Sans Medium"/>
                <a:ea typeface="DM Sans Medium"/>
                <a:cs typeface="DM Sans Medium"/>
                <a:sym typeface="DM Sans Medium"/>
              </a:defRPr>
            </a:lvl1pPr>
            <a:lvl2pPr lvl="1">
              <a:spcBef>
                <a:spcPts val="0"/>
              </a:spcBef>
              <a:spcAft>
                <a:spcPts val="0"/>
              </a:spcAft>
              <a:buSzPts val="1400"/>
              <a:buFont typeface="DM Sans Medium"/>
              <a:buNone/>
              <a:defRPr>
                <a:latin typeface="DM Sans Medium"/>
                <a:ea typeface="DM Sans Medium"/>
                <a:cs typeface="DM Sans Medium"/>
                <a:sym typeface="DM Sans Medium"/>
              </a:defRPr>
            </a:lvl2pPr>
            <a:lvl3pPr lvl="2">
              <a:spcBef>
                <a:spcPts val="0"/>
              </a:spcBef>
              <a:spcAft>
                <a:spcPts val="0"/>
              </a:spcAft>
              <a:buSzPts val="1400"/>
              <a:buFont typeface="DM Sans Medium"/>
              <a:buNone/>
              <a:defRPr>
                <a:latin typeface="DM Sans Medium"/>
                <a:ea typeface="DM Sans Medium"/>
                <a:cs typeface="DM Sans Medium"/>
                <a:sym typeface="DM Sans Medium"/>
              </a:defRPr>
            </a:lvl3pPr>
            <a:lvl4pPr lvl="3">
              <a:spcBef>
                <a:spcPts val="0"/>
              </a:spcBef>
              <a:spcAft>
                <a:spcPts val="0"/>
              </a:spcAft>
              <a:buSzPts val="1400"/>
              <a:buFont typeface="DM Sans Medium"/>
              <a:buNone/>
              <a:defRPr>
                <a:latin typeface="DM Sans Medium"/>
                <a:ea typeface="DM Sans Medium"/>
                <a:cs typeface="DM Sans Medium"/>
                <a:sym typeface="DM Sans Medium"/>
              </a:defRPr>
            </a:lvl4pPr>
            <a:lvl5pPr lvl="4">
              <a:spcBef>
                <a:spcPts val="0"/>
              </a:spcBef>
              <a:spcAft>
                <a:spcPts val="0"/>
              </a:spcAft>
              <a:buSzPts val="1400"/>
              <a:buFont typeface="DM Sans Medium"/>
              <a:buNone/>
              <a:defRPr>
                <a:latin typeface="DM Sans Medium"/>
                <a:ea typeface="DM Sans Medium"/>
                <a:cs typeface="DM Sans Medium"/>
                <a:sym typeface="DM Sans Medium"/>
              </a:defRPr>
            </a:lvl5pPr>
            <a:lvl6pPr lvl="5">
              <a:spcBef>
                <a:spcPts val="0"/>
              </a:spcBef>
              <a:spcAft>
                <a:spcPts val="0"/>
              </a:spcAft>
              <a:buSzPts val="1400"/>
              <a:buFont typeface="DM Sans Medium"/>
              <a:buNone/>
              <a:defRPr>
                <a:latin typeface="DM Sans Medium"/>
                <a:ea typeface="DM Sans Medium"/>
                <a:cs typeface="DM Sans Medium"/>
                <a:sym typeface="DM Sans Medium"/>
              </a:defRPr>
            </a:lvl6pPr>
            <a:lvl7pPr lvl="6">
              <a:spcBef>
                <a:spcPts val="0"/>
              </a:spcBef>
              <a:spcAft>
                <a:spcPts val="0"/>
              </a:spcAft>
              <a:buSzPts val="1400"/>
              <a:buFont typeface="DM Sans Medium"/>
              <a:buNone/>
              <a:defRPr>
                <a:latin typeface="DM Sans Medium"/>
                <a:ea typeface="DM Sans Medium"/>
                <a:cs typeface="DM Sans Medium"/>
                <a:sym typeface="DM Sans Medium"/>
              </a:defRPr>
            </a:lvl7pPr>
            <a:lvl8pPr lvl="7">
              <a:spcBef>
                <a:spcPts val="0"/>
              </a:spcBef>
              <a:spcAft>
                <a:spcPts val="0"/>
              </a:spcAft>
              <a:buSzPts val="1400"/>
              <a:buFont typeface="DM Sans Medium"/>
              <a:buNone/>
              <a:defRPr>
                <a:latin typeface="DM Sans Medium"/>
                <a:ea typeface="DM Sans Medium"/>
                <a:cs typeface="DM Sans Medium"/>
                <a:sym typeface="DM Sans Medium"/>
              </a:defRPr>
            </a:lvl8pPr>
            <a:lvl9pPr lvl="8">
              <a:spcBef>
                <a:spcPts val="0"/>
              </a:spcBef>
              <a:spcAft>
                <a:spcPts val="0"/>
              </a:spcAft>
              <a:buSzPts val="1400"/>
              <a:buFont typeface="DM Sans Medium"/>
              <a:buNone/>
              <a:defRPr>
                <a:latin typeface="DM Sans Medium"/>
                <a:ea typeface="DM Sans Medium"/>
                <a:cs typeface="DM Sans Medium"/>
                <a:sym typeface="DM Sans Medium"/>
              </a:defRPr>
            </a:lvl9pPr>
          </a:lstStyle>
          <a:p/>
        </p:txBody>
      </p:sp>
      <p:sp>
        <p:nvSpPr>
          <p:cNvPr id="734" name="Google Shape;734;p81"/>
          <p:cNvSpPr txBox="1"/>
          <p:nvPr>
            <p:ph idx="21" type="subTitle"/>
          </p:nvPr>
        </p:nvSpPr>
        <p:spPr>
          <a:xfrm>
            <a:off x="5192225" y="3984963"/>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35" name="Google Shape;735;p81"/>
          <p:cNvSpPr txBox="1"/>
          <p:nvPr>
            <p:ph idx="22" type="subTitle"/>
          </p:nvPr>
        </p:nvSpPr>
        <p:spPr>
          <a:xfrm>
            <a:off x="5192225" y="3394384"/>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36" name="Google Shape;736;p81"/>
          <p:cNvSpPr txBox="1"/>
          <p:nvPr>
            <p:ph idx="23" type="subTitle"/>
          </p:nvPr>
        </p:nvSpPr>
        <p:spPr>
          <a:xfrm>
            <a:off x="5192225" y="2788331"/>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37" name="Google Shape;737;p81"/>
          <p:cNvSpPr txBox="1"/>
          <p:nvPr>
            <p:ph idx="24" type="subTitle"/>
          </p:nvPr>
        </p:nvSpPr>
        <p:spPr>
          <a:xfrm>
            <a:off x="5192225" y="2182278"/>
            <a:ext cx="2890200" cy="565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38" name="Google Shape;738;p8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7">
  <p:cSld name="TITLE_1_1_1_1_1_1">
    <p:bg>
      <p:bgPr>
        <a:blipFill>
          <a:blip r:embed="rId2">
            <a:alphaModFix/>
          </a:blip>
          <a:stretch>
            <a:fillRect/>
          </a:stretch>
        </a:blipFill>
      </p:bgPr>
    </p:bg>
    <p:spTree>
      <p:nvGrpSpPr>
        <p:cNvPr id="44" name="Shape 44"/>
        <p:cNvGrpSpPr/>
        <p:nvPr/>
      </p:nvGrpSpPr>
      <p:grpSpPr>
        <a:xfrm>
          <a:off x="0" y="0"/>
          <a:ext cx="0" cy="0"/>
          <a:chOff x="0" y="0"/>
          <a:chExt cx="0" cy="0"/>
        </a:xfrm>
      </p:grpSpPr>
      <p:pic>
        <p:nvPicPr>
          <p:cNvPr id="45" name="Google Shape;45;p9"/>
          <p:cNvPicPr preferRelativeResize="0"/>
          <p:nvPr/>
        </p:nvPicPr>
        <p:blipFill>
          <a:blip r:embed="rId3">
            <a:alphaModFix/>
          </a:blip>
          <a:stretch>
            <a:fillRect/>
          </a:stretch>
        </p:blipFill>
        <p:spPr>
          <a:xfrm>
            <a:off x="342900" y="228600"/>
            <a:ext cx="598900" cy="155575"/>
          </a:xfrm>
          <a:prstGeom prst="rect">
            <a:avLst/>
          </a:prstGeom>
          <a:noFill/>
          <a:ln>
            <a:noFill/>
          </a:ln>
        </p:spPr>
      </p:pic>
      <p:sp>
        <p:nvSpPr>
          <p:cNvPr id="46" name="Google Shape;46;p9"/>
          <p:cNvSpPr txBox="1"/>
          <p:nvPr>
            <p:ph idx="1" type="subTitle"/>
          </p:nvPr>
        </p:nvSpPr>
        <p:spPr>
          <a:xfrm>
            <a:off x="6188600" y="122697"/>
            <a:ext cx="15783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500"/>
              <a:buFont typeface="IBM Plex Mono"/>
              <a:buNone/>
              <a:defRPr sz="5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47" name="Google Shape;47;p9"/>
          <p:cNvSpPr txBox="1"/>
          <p:nvPr/>
        </p:nvSpPr>
        <p:spPr>
          <a:xfrm>
            <a:off x="7925800" y="122700"/>
            <a:ext cx="677400" cy="211800"/>
          </a:xfrm>
          <a:prstGeom prst="rect">
            <a:avLst/>
          </a:prstGeom>
          <a:noFill/>
          <a:ln>
            <a:noFill/>
          </a:ln>
        </p:spPr>
        <p:txBody>
          <a:bodyPr anchorCtr="0" anchor="t" bIns="91425" lIns="91425" spcFirstLastPara="1" rIns="91425" wrap="square" tIns="91425">
            <a:noAutofit/>
          </a:bodyPr>
          <a:lstStyle/>
          <a:p>
            <a:pPr indent="-31750" lvl="0" marL="0" marR="0" rtl="0" algn="l">
              <a:lnSpc>
                <a:spcPct val="100000"/>
              </a:lnSpc>
              <a:spcBef>
                <a:spcPts val="0"/>
              </a:spcBef>
              <a:spcAft>
                <a:spcPts val="0"/>
              </a:spcAft>
              <a:buSzPts val="500"/>
              <a:buFont typeface="IBM Plex Mono"/>
              <a:buNone/>
            </a:pPr>
            <a:r>
              <a:rPr lang="en" sz="500">
                <a:latin typeface="IBM Plex Mono"/>
                <a:ea typeface="IBM Plex Mono"/>
                <a:cs typeface="IBM Plex Mono"/>
                <a:sym typeface="IBM Plex Mono"/>
              </a:rPr>
              <a:t>APOLLO.IO</a:t>
            </a:r>
            <a:endParaRPr/>
          </a:p>
        </p:txBody>
      </p:sp>
      <p:sp>
        <p:nvSpPr>
          <p:cNvPr id="48" name="Google Shape;48;p9"/>
          <p:cNvSpPr txBox="1"/>
          <p:nvPr>
            <p:ph type="title"/>
          </p:nvPr>
        </p:nvSpPr>
        <p:spPr>
          <a:xfrm>
            <a:off x="228600" y="2311800"/>
            <a:ext cx="6400800" cy="19539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SzPts val="6000"/>
              <a:buFont typeface="DM Sans Medium"/>
              <a:buNone/>
              <a:defRPr sz="6000">
                <a:latin typeface="DM Sans Medium"/>
                <a:ea typeface="DM Sans Medium"/>
                <a:cs typeface="DM Sans Medium"/>
                <a:sym typeface="DM Sans Medium"/>
              </a:defRPr>
            </a:lvl1pPr>
            <a:lvl2pPr lvl="1">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2pPr>
            <a:lvl3pPr lvl="2">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3pPr>
            <a:lvl4pPr lvl="3">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4pPr>
            <a:lvl5pPr lvl="4">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5pPr>
            <a:lvl6pPr lvl="5">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6pPr>
            <a:lvl7pPr lvl="6">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7pPr>
            <a:lvl8pPr lvl="7">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8pPr>
            <a:lvl9pPr lvl="8">
              <a:lnSpc>
                <a:spcPct val="90000"/>
              </a:lnSpc>
              <a:spcBef>
                <a:spcPts val="0"/>
              </a:spcBef>
              <a:spcAft>
                <a:spcPts val="0"/>
              </a:spcAft>
              <a:buSzPts val="5000"/>
              <a:buFont typeface="DM Sans Medium"/>
              <a:buNone/>
              <a:defRPr sz="5000">
                <a:latin typeface="DM Sans Medium"/>
                <a:ea typeface="DM Sans Medium"/>
                <a:cs typeface="DM Sans Medium"/>
                <a:sym typeface="DM Sans Medium"/>
              </a:defRPr>
            </a:lvl9pPr>
          </a:lstStyle>
          <a:p/>
        </p:txBody>
      </p:sp>
      <p:sp>
        <p:nvSpPr>
          <p:cNvPr id="49" name="Google Shape;49;p9"/>
          <p:cNvSpPr txBox="1"/>
          <p:nvPr>
            <p:ph idx="2" type="subTitle"/>
          </p:nvPr>
        </p:nvSpPr>
        <p:spPr>
          <a:xfrm>
            <a:off x="228600" y="4286600"/>
            <a:ext cx="6400800" cy="607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500"/>
              <a:buFont typeface="DM Sans SemiBold"/>
              <a:buNone/>
              <a:defRPr sz="2500">
                <a:latin typeface="DM Sans SemiBold"/>
                <a:ea typeface="DM Sans SemiBold"/>
                <a:cs typeface="DM Sans SemiBold"/>
                <a:sym typeface="DM Sans SemiBold"/>
              </a:defRPr>
            </a:lvl1pPr>
            <a:lvl2pPr lvl="1">
              <a:spcBef>
                <a:spcPts val="0"/>
              </a:spcBef>
              <a:spcAft>
                <a:spcPts val="0"/>
              </a:spcAft>
              <a:buSzPts val="3000"/>
              <a:buFont typeface="DM Sans SemiBold"/>
              <a:buNone/>
              <a:defRPr sz="3000">
                <a:latin typeface="DM Sans SemiBold"/>
                <a:ea typeface="DM Sans SemiBold"/>
                <a:cs typeface="DM Sans SemiBold"/>
                <a:sym typeface="DM Sans SemiBold"/>
              </a:defRPr>
            </a:lvl2pPr>
            <a:lvl3pPr lvl="2">
              <a:spcBef>
                <a:spcPts val="0"/>
              </a:spcBef>
              <a:spcAft>
                <a:spcPts val="0"/>
              </a:spcAft>
              <a:buSzPts val="3000"/>
              <a:buFont typeface="DM Sans SemiBold"/>
              <a:buNone/>
              <a:defRPr sz="3000">
                <a:latin typeface="DM Sans SemiBold"/>
                <a:ea typeface="DM Sans SemiBold"/>
                <a:cs typeface="DM Sans SemiBold"/>
                <a:sym typeface="DM Sans SemiBold"/>
              </a:defRPr>
            </a:lvl3pPr>
            <a:lvl4pPr lvl="3">
              <a:spcBef>
                <a:spcPts val="0"/>
              </a:spcBef>
              <a:spcAft>
                <a:spcPts val="0"/>
              </a:spcAft>
              <a:buSzPts val="3000"/>
              <a:buFont typeface="DM Sans SemiBold"/>
              <a:buNone/>
              <a:defRPr sz="3000">
                <a:latin typeface="DM Sans SemiBold"/>
                <a:ea typeface="DM Sans SemiBold"/>
                <a:cs typeface="DM Sans SemiBold"/>
                <a:sym typeface="DM Sans SemiBold"/>
              </a:defRPr>
            </a:lvl4pPr>
            <a:lvl5pPr lvl="4">
              <a:spcBef>
                <a:spcPts val="0"/>
              </a:spcBef>
              <a:spcAft>
                <a:spcPts val="0"/>
              </a:spcAft>
              <a:buSzPts val="3000"/>
              <a:buFont typeface="DM Sans SemiBold"/>
              <a:buNone/>
              <a:defRPr sz="3000">
                <a:latin typeface="DM Sans SemiBold"/>
                <a:ea typeface="DM Sans SemiBold"/>
                <a:cs typeface="DM Sans SemiBold"/>
                <a:sym typeface="DM Sans SemiBold"/>
              </a:defRPr>
            </a:lvl5pPr>
            <a:lvl6pPr lvl="5">
              <a:spcBef>
                <a:spcPts val="0"/>
              </a:spcBef>
              <a:spcAft>
                <a:spcPts val="0"/>
              </a:spcAft>
              <a:buSzPts val="3000"/>
              <a:buFont typeface="DM Sans SemiBold"/>
              <a:buNone/>
              <a:defRPr sz="3000">
                <a:latin typeface="DM Sans SemiBold"/>
                <a:ea typeface="DM Sans SemiBold"/>
                <a:cs typeface="DM Sans SemiBold"/>
                <a:sym typeface="DM Sans SemiBold"/>
              </a:defRPr>
            </a:lvl6pPr>
            <a:lvl7pPr lvl="6">
              <a:spcBef>
                <a:spcPts val="0"/>
              </a:spcBef>
              <a:spcAft>
                <a:spcPts val="0"/>
              </a:spcAft>
              <a:buSzPts val="3000"/>
              <a:buFont typeface="DM Sans SemiBold"/>
              <a:buNone/>
              <a:defRPr sz="3000">
                <a:latin typeface="DM Sans SemiBold"/>
                <a:ea typeface="DM Sans SemiBold"/>
                <a:cs typeface="DM Sans SemiBold"/>
                <a:sym typeface="DM Sans SemiBold"/>
              </a:defRPr>
            </a:lvl7pPr>
            <a:lvl8pPr lvl="7">
              <a:spcBef>
                <a:spcPts val="0"/>
              </a:spcBef>
              <a:spcAft>
                <a:spcPts val="0"/>
              </a:spcAft>
              <a:buSzPts val="3000"/>
              <a:buFont typeface="DM Sans SemiBold"/>
              <a:buNone/>
              <a:defRPr sz="3000">
                <a:latin typeface="DM Sans SemiBold"/>
                <a:ea typeface="DM Sans SemiBold"/>
                <a:cs typeface="DM Sans SemiBold"/>
                <a:sym typeface="DM Sans SemiBold"/>
              </a:defRPr>
            </a:lvl8pPr>
            <a:lvl9pPr lvl="8">
              <a:spcBef>
                <a:spcPts val="0"/>
              </a:spcBef>
              <a:spcAft>
                <a:spcPts val="0"/>
              </a:spcAft>
              <a:buSzPts val="3000"/>
              <a:buFont typeface="DM Sans SemiBold"/>
              <a:buNone/>
              <a:defRPr sz="3000">
                <a:latin typeface="DM Sans SemiBold"/>
                <a:ea typeface="DM Sans SemiBold"/>
                <a:cs typeface="DM Sans SemiBold"/>
                <a:sym typeface="DM Sans SemiBold"/>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CUSTOM_1_2">
    <p:bg>
      <p:bgPr>
        <a:solidFill>
          <a:schemeClr val="lt1"/>
        </a:solidFill>
      </p:bgPr>
    </p:bg>
    <p:spTree>
      <p:nvGrpSpPr>
        <p:cNvPr id="739" name="Shape 739"/>
        <p:cNvGrpSpPr/>
        <p:nvPr/>
      </p:nvGrpSpPr>
      <p:grpSpPr>
        <a:xfrm>
          <a:off x="0" y="0"/>
          <a:ext cx="0" cy="0"/>
          <a:chOff x="0" y="0"/>
          <a:chExt cx="0" cy="0"/>
        </a:xfrm>
      </p:grpSpPr>
      <p:sp>
        <p:nvSpPr>
          <p:cNvPr id="740" name="Google Shape;740;p82"/>
          <p:cNvSpPr txBox="1"/>
          <p:nvPr>
            <p:ph idx="1" type="subTitle"/>
          </p:nvPr>
        </p:nvSpPr>
        <p:spPr>
          <a:xfrm>
            <a:off x="534950" y="1941650"/>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41" name="Google Shape;741;p82"/>
          <p:cNvSpPr txBox="1"/>
          <p:nvPr>
            <p:ph idx="2" type="subTitle"/>
          </p:nvPr>
        </p:nvSpPr>
        <p:spPr>
          <a:xfrm>
            <a:off x="534950"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742" name="Google Shape;742;p82"/>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743" name="Google Shape;743;p82"/>
          <p:cNvSpPr txBox="1"/>
          <p:nvPr>
            <p:ph idx="3" type="subTitle"/>
          </p:nvPr>
        </p:nvSpPr>
        <p:spPr>
          <a:xfrm>
            <a:off x="4992650" y="1941650"/>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44" name="Google Shape;744;p82"/>
          <p:cNvSpPr txBox="1"/>
          <p:nvPr>
            <p:ph idx="4" type="subTitle"/>
          </p:nvPr>
        </p:nvSpPr>
        <p:spPr>
          <a:xfrm>
            <a:off x="4992650"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745" name="Google Shape;745;p82"/>
          <p:cNvPicPr preferRelativeResize="0"/>
          <p:nvPr/>
        </p:nvPicPr>
        <p:blipFill rotWithShape="1">
          <a:blip r:embed="rId2">
            <a:alphaModFix/>
          </a:blip>
          <a:srcRect b="0" l="0" r="73298" t="0"/>
          <a:stretch/>
        </p:blipFill>
        <p:spPr>
          <a:xfrm>
            <a:off x="4800600" y="2057400"/>
            <a:ext cx="192050" cy="186825"/>
          </a:xfrm>
          <a:prstGeom prst="rect">
            <a:avLst/>
          </a:prstGeom>
          <a:noFill/>
          <a:ln>
            <a:noFill/>
          </a:ln>
        </p:spPr>
      </p:pic>
      <p:sp>
        <p:nvSpPr>
          <p:cNvPr id="746" name="Google Shape;746;p82"/>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747" name="Google Shape;747;p8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48" name="Google Shape;748;p82"/>
          <p:cNvSpPr txBox="1"/>
          <p:nvPr>
            <p:ph idx="5"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49" name="Google Shape;749;p82"/>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Icon">
  <p:cSld name="CUSTOM_1_2_2">
    <p:bg>
      <p:bgPr>
        <a:solidFill>
          <a:schemeClr val="lt1"/>
        </a:solidFill>
      </p:bgPr>
    </p:bg>
    <p:spTree>
      <p:nvGrpSpPr>
        <p:cNvPr id="750" name="Shape 750"/>
        <p:cNvGrpSpPr/>
        <p:nvPr/>
      </p:nvGrpSpPr>
      <p:grpSpPr>
        <a:xfrm>
          <a:off x="0" y="0"/>
          <a:ext cx="0" cy="0"/>
          <a:chOff x="0" y="0"/>
          <a:chExt cx="0" cy="0"/>
        </a:xfrm>
      </p:grpSpPr>
      <p:sp>
        <p:nvSpPr>
          <p:cNvPr id="751" name="Google Shape;751;p83"/>
          <p:cNvSpPr txBox="1"/>
          <p:nvPr>
            <p:ph idx="1" type="subTitle"/>
          </p:nvPr>
        </p:nvSpPr>
        <p:spPr>
          <a:xfrm>
            <a:off x="245475" y="1942650"/>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52" name="Google Shape;752;p83"/>
          <p:cNvSpPr txBox="1"/>
          <p:nvPr>
            <p:ph idx="2" type="subTitle"/>
          </p:nvPr>
        </p:nvSpPr>
        <p:spPr>
          <a:xfrm>
            <a:off x="245475" y="2409535"/>
            <a:ext cx="40980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753" name="Google Shape;753;p83"/>
          <p:cNvSpPr txBox="1"/>
          <p:nvPr>
            <p:ph idx="3" type="subTitle"/>
          </p:nvPr>
        </p:nvSpPr>
        <p:spPr>
          <a:xfrm>
            <a:off x="4703175" y="1942650"/>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54" name="Google Shape;754;p83"/>
          <p:cNvSpPr txBox="1"/>
          <p:nvPr>
            <p:ph idx="4" type="subTitle"/>
          </p:nvPr>
        </p:nvSpPr>
        <p:spPr>
          <a:xfrm>
            <a:off x="4703175" y="2385160"/>
            <a:ext cx="40980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755" name="Google Shape;755;p83"/>
          <p:cNvSpPr/>
          <p:nvPr>
            <p:ph idx="5" type="pic"/>
          </p:nvPr>
        </p:nvSpPr>
        <p:spPr>
          <a:xfrm>
            <a:off x="334400" y="1465950"/>
            <a:ext cx="367800" cy="367800"/>
          </a:xfrm>
          <a:prstGeom prst="roundRect">
            <a:avLst>
              <a:gd fmla="val 16667" name="adj"/>
            </a:avLst>
          </a:prstGeom>
          <a:noFill/>
          <a:ln>
            <a:noFill/>
          </a:ln>
        </p:spPr>
      </p:sp>
      <p:sp>
        <p:nvSpPr>
          <p:cNvPr id="756" name="Google Shape;756;p83"/>
          <p:cNvSpPr/>
          <p:nvPr>
            <p:ph idx="6" type="pic"/>
          </p:nvPr>
        </p:nvSpPr>
        <p:spPr>
          <a:xfrm>
            <a:off x="4800600" y="1465950"/>
            <a:ext cx="367800" cy="367800"/>
          </a:xfrm>
          <a:prstGeom prst="roundRect">
            <a:avLst>
              <a:gd fmla="val 16667" name="adj"/>
            </a:avLst>
          </a:prstGeom>
          <a:noFill/>
          <a:ln>
            <a:noFill/>
          </a:ln>
        </p:spPr>
      </p:sp>
      <p:sp>
        <p:nvSpPr>
          <p:cNvPr id="757" name="Google Shape;757;p83"/>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758" name="Google Shape;758;p8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59" name="Google Shape;759;p83"/>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60" name="Google Shape;760;p8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Image">
  <p:cSld name="CUSTOM_1_2_2_1">
    <p:bg>
      <p:bgPr>
        <a:solidFill>
          <a:schemeClr val="lt1"/>
        </a:solidFill>
      </p:bgPr>
    </p:bg>
    <p:spTree>
      <p:nvGrpSpPr>
        <p:cNvPr id="761" name="Shape 761"/>
        <p:cNvGrpSpPr/>
        <p:nvPr/>
      </p:nvGrpSpPr>
      <p:grpSpPr>
        <a:xfrm>
          <a:off x="0" y="0"/>
          <a:ext cx="0" cy="0"/>
          <a:chOff x="0" y="0"/>
          <a:chExt cx="0" cy="0"/>
        </a:xfrm>
      </p:grpSpPr>
      <p:sp>
        <p:nvSpPr>
          <p:cNvPr id="762" name="Google Shape;762;p84"/>
          <p:cNvSpPr txBox="1"/>
          <p:nvPr>
            <p:ph idx="1" type="subTitle"/>
          </p:nvPr>
        </p:nvSpPr>
        <p:spPr>
          <a:xfrm>
            <a:off x="245475" y="40307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763" name="Google Shape;763;p84"/>
          <p:cNvSpPr txBox="1"/>
          <p:nvPr>
            <p:ph idx="2" type="subTitle"/>
          </p:nvPr>
        </p:nvSpPr>
        <p:spPr>
          <a:xfrm>
            <a:off x="245475" y="4274883"/>
            <a:ext cx="40980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764" name="Google Shape;764;p84"/>
          <p:cNvSpPr txBox="1"/>
          <p:nvPr>
            <p:ph idx="3" type="subTitle"/>
          </p:nvPr>
        </p:nvSpPr>
        <p:spPr>
          <a:xfrm>
            <a:off x="4703175" y="40307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765" name="Google Shape;765;p84"/>
          <p:cNvSpPr txBox="1"/>
          <p:nvPr>
            <p:ph idx="4" type="subTitle"/>
          </p:nvPr>
        </p:nvSpPr>
        <p:spPr>
          <a:xfrm>
            <a:off x="4703175" y="4274883"/>
            <a:ext cx="40980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766" name="Google Shape;766;p84"/>
          <p:cNvSpPr/>
          <p:nvPr>
            <p:ph idx="5" type="pic"/>
          </p:nvPr>
        </p:nvSpPr>
        <p:spPr>
          <a:xfrm>
            <a:off x="342900" y="1338900"/>
            <a:ext cx="4000500" cy="2661600"/>
          </a:xfrm>
          <a:prstGeom prst="roundRect">
            <a:avLst>
              <a:gd fmla="val 3659" name="adj"/>
            </a:avLst>
          </a:prstGeom>
          <a:noFill/>
          <a:ln>
            <a:noFill/>
          </a:ln>
        </p:spPr>
      </p:sp>
      <p:sp>
        <p:nvSpPr>
          <p:cNvPr id="767" name="Google Shape;767;p84"/>
          <p:cNvSpPr/>
          <p:nvPr>
            <p:ph idx="6" type="pic"/>
          </p:nvPr>
        </p:nvSpPr>
        <p:spPr>
          <a:xfrm>
            <a:off x="4800600" y="1338900"/>
            <a:ext cx="4000500" cy="2661600"/>
          </a:xfrm>
          <a:prstGeom prst="roundRect">
            <a:avLst>
              <a:gd fmla="val 3659" name="adj"/>
            </a:avLst>
          </a:prstGeom>
          <a:noFill/>
          <a:ln>
            <a:noFill/>
          </a:ln>
        </p:spPr>
      </p:sp>
      <p:sp>
        <p:nvSpPr>
          <p:cNvPr id="768" name="Google Shape;768;p84"/>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769" name="Google Shape;769;p8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70" name="Google Shape;770;p84"/>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71" name="Google Shape;771;p84"/>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Stat">
  <p:cSld name="CUSTOM_1_2_2_1_1">
    <p:bg>
      <p:bgPr>
        <a:solidFill>
          <a:schemeClr val="lt1"/>
        </a:solidFill>
      </p:bgPr>
    </p:bg>
    <p:spTree>
      <p:nvGrpSpPr>
        <p:cNvPr id="772" name="Shape 772"/>
        <p:cNvGrpSpPr/>
        <p:nvPr/>
      </p:nvGrpSpPr>
      <p:grpSpPr>
        <a:xfrm>
          <a:off x="0" y="0"/>
          <a:ext cx="0" cy="0"/>
          <a:chOff x="0" y="0"/>
          <a:chExt cx="0" cy="0"/>
        </a:xfrm>
      </p:grpSpPr>
      <p:sp>
        <p:nvSpPr>
          <p:cNvPr id="773" name="Google Shape;773;p85"/>
          <p:cNvSpPr txBox="1"/>
          <p:nvPr>
            <p:ph idx="1" type="subTitle"/>
          </p:nvPr>
        </p:nvSpPr>
        <p:spPr>
          <a:xfrm>
            <a:off x="228600" y="3179125"/>
            <a:ext cx="25110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4" name="Google Shape;774;p85"/>
          <p:cNvSpPr txBox="1"/>
          <p:nvPr>
            <p:ph idx="2" type="subTitle"/>
          </p:nvPr>
        </p:nvSpPr>
        <p:spPr>
          <a:xfrm>
            <a:off x="245475" y="19333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775" name="Google Shape;775;p85"/>
          <p:cNvSpPr txBox="1"/>
          <p:nvPr>
            <p:ph idx="3" type="subTitle"/>
          </p:nvPr>
        </p:nvSpPr>
        <p:spPr>
          <a:xfrm>
            <a:off x="245475" y="2177465"/>
            <a:ext cx="40980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776" name="Google Shape;776;p85"/>
          <p:cNvSpPr txBox="1"/>
          <p:nvPr>
            <p:ph idx="4" type="subTitle"/>
          </p:nvPr>
        </p:nvSpPr>
        <p:spPr>
          <a:xfrm>
            <a:off x="4703175" y="1933375"/>
            <a:ext cx="40980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777" name="Google Shape;777;p85"/>
          <p:cNvSpPr txBox="1"/>
          <p:nvPr>
            <p:ph idx="5" type="subTitle"/>
          </p:nvPr>
        </p:nvSpPr>
        <p:spPr>
          <a:xfrm>
            <a:off x="4703175" y="2177465"/>
            <a:ext cx="40980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778" name="Google Shape;778;p85"/>
          <p:cNvSpPr txBox="1"/>
          <p:nvPr>
            <p:ph idx="6" type="subTitle"/>
          </p:nvPr>
        </p:nvSpPr>
        <p:spPr>
          <a:xfrm>
            <a:off x="4687075" y="3179125"/>
            <a:ext cx="25110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9" name="Google Shape;779;p85"/>
          <p:cNvSpPr txBox="1"/>
          <p:nvPr>
            <p:ph idx="7" type="subTitle"/>
          </p:nvPr>
        </p:nvSpPr>
        <p:spPr>
          <a:xfrm>
            <a:off x="245475" y="4006269"/>
            <a:ext cx="40980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780" name="Google Shape;780;p85"/>
          <p:cNvSpPr txBox="1"/>
          <p:nvPr>
            <p:ph idx="8" type="subTitle"/>
          </p:nvPr>
        </p:nvSpPr>
        <p:spPr>
          <a:xfrm>
            <a:off x="4703175" y="4006269"/>
            <a:ext cx="40980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781" name="Google Shape;781;p85"/>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782" name="Google Shape;782;p85"/>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83" name="Google Shape;783;p85"/>
          <p:cNvSpPr txBox="1"/>
          <p:nvPr>
            <p:ph idx="9"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84" name="Google Shape;784;p85"/>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CUSTOM_1_2_1">
    <p:bg>
      <p:bgPr>
        <a:solidFill>
          <a:schemeClr val="lt1"/>
        </a:solidFill>
      </p:bgPr>
    </p:bg>
    <p:spTree>
      <p:nvGrpSpPr>
        <p:cNvPr id="785" name="Shape 785"/>
        <p:cNvGrpSpPr/>
        <p:nvPr/>
      </p:nvGrpSpPr>
      <p:grpSpPr>
        <a:xfrm>
          <a:off x="0" y="0"/>
          <a:ext cx="0" cy="0"/>
          <a:chOff x="0" y="0"/>
          <a:chExt cx="0" cy="0"/>
        </a:xfrm>
      </p:grpSpPr>
      <p:sp>
        <p:nvSpPr>
          <p:cNvPr id="786" name="Google Shape;786;p86"/>
          <p:cNvSpPr txBox="1"/>
          <p:nvPr>
            <p:ph idx="1" type="subTitle"/>
          </p:nvPr>
        </p:nvSpPr>
        <p:spPr>
          <a:xfrm>
            <a:off x="534950" y="1941650"/>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87" name="Google Shape;787;p86"/>
          <p:cNvSpPr txBox="1"/>
          <p:nvPr>
            <p:ph idx="2" type="subTitle"/>
          </p:nvPr>
        </p:nvSpPr>
        <p:spPr>
          <a:xfrm>
            <a:off x="534950"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788" name="Google Shape;788;p86"/>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789" name="Google Shape;789;p86"/>
          <p:cNvSpPr txBox="1"/>
          <p:nvPr>
            <p:ph idx="3" type="subTitle"/>
          </p:nvPr>
        </p:nvSpPr>
        <p:spPr>
          <a:xfrm>
            <a:off x="3506725" y="1941650"/>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90" name="Google Shape;790;p86"/>
          <p:cNvSpPr txBox="1"/>
          <p:nvPr>
            <p:ph idx="4" type="subTitle"/>
          </p:nvPr>
        </p:nvSpPr>
        <p:spPr>
          <a:xfrm>
            <a:off x="350672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791" name="Google Shape;791;p86"/>
          <p:cNvPicPr preferRelativeResize="0"/>
          <p:nvPr/>
        </p:nvPicPr>
        <p:blipFill rotWithShape="1">
          <a:blip r:embed="rId2">
            <a:alphaModFix/>
          </a:blip>
          <a:srcRect b="0" l="0" r="73298" t="0"/>
          <a:stretch/>
        </p:blipFill>
        <p:spPr>
          <a:xfrm>
            <a:off x="3314675" y="2057400"/>
            <a:ext cx="192050" cy="186825"/>
          </a:xfrm>
          <a:prstGeom prst="rect">
            <a:avLst/>
          </a:prstGeom>
          <a:noFill/>
          <a:ln>
            <a:noFill/>
          </a:ln>
        </p:spPr>
      </p:pic>
      <p:sp>
        <p:nvSpPr>
          <p:cNvPr id="792" name="Google Shape;792;p86"/>
          <p:cNvSpPr txBox="1"/>
          <p:nvPr>
            <p:ph idx="5" type="subTitle"/>
          </p:nvPr>
        </p:nvSpPr>
        <p:spPr>
          <a:xfrm>
            <a:off x="6478500" y="1941650"/>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793" name="Google Shape;793;p86"/>
          <p:cNvSpPr txBox="1"/>
          <p:nvPr>
            <p:ph idx="6" type="subTitle"/>
          </p:nvPr>
        </p:nvSpPr>
        <p:spPr>
          <a:xfrm>
            <a:off x="6478500"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794" name="Google Shape;794;p86"/>
          <p:cNvPicPr preferRelativeResize="0"/>
          <p:nvPr/>
        </p:nvPicPr>
        <p:blipFill rotWithShape="1">
          <a:blip r:embed="rId2">
            <a:alphaModFix/>
          </a:blip>
          <a:srcRect b="0" l="0" r="73298" t="0"/>
          <a:stretch/>
        </p:blipFill>
        <p:spPr>
          <a:xfrm>
            <a:off x="6286450" y="2057400"/>
            <a:ext cx="192050" cy="186825"/>
          </a:xfrm>
          <a:prstGeom prst="rect">
            <a:avLst/>
          </a:prstGeom>
          <a:noFill/>
          <a:ln>
            <a:noFill/>
          </a:ln>
        </p:spPr>
      </p:pic>
      <p:sp>
        <p:nvSpPr>
          <p:cNvPr id="795" name="Google Shape;795;p86"/>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796" name="Google Shape;796;p86"/>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797" name="Google Shape;797;p86"/>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798" name="Google Shape;798;p86"/>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Icon">
  <p:cSld name="CUSTOM_1_2_1_1">
    <p:bg>
      <p:bgPr>
        <a:solidFill>
          <a:schemeClr val="lt1"/>
        </a:solidFill>
      </p:bgPr>
    </p:bg>
    <p:spTree>
      <p:nvGrpSpPr>
        <p:cNvPr id="799" name="Shape 799"/>
        <p:cNvGrpSpPr/>
        <p:nvPr/>
      </p:nvGrpSpPr>
      <p:grpSpPr>
        <a:xfrm>
          <a:off x="0" y="0"/>
          <a:ext cx="0" cy="0"/>
          <a:chOff x="0" y="0"/>
          <a:chExt cx="0" cy="0"/>
        </a:xfrm>
      </p:grpSpPr>
      <p:sp>
        <p:nvSpPr>
          <p:cNvPr id="800" name="Google Shape;800;p87"/>
          <p:cNvSpPr txBox="1"/>
          <p:nvPr>
            <p:ph idx="1" type="subTitle"/>
          </p:nvPr>
        </p:nvSpPr>
        <p:spPr>
          <a:xfrm>
            <a:off x="245475"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01" name="Google Shape;801;p87"/>
          <p:cNvSpPr txBox="1"/>
          <p:nvPr>
            <p:ph idx="2" type="subTitle"/>
          </p:nvPr>
        </p:nvSpPr>
        <p:spPr>
          <a:xfrm>
            <a:off x="24547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02" name="Google Shape;802;p87"/>
          <p:cNvSpPr txBox="1"/>
          <p:nvPr>
            <p:ph idx="3" type="subTitle"/>
          </p:nvPr>
        </p:nvSpPr>
        <p:spPr>
          <a:xfrm>
            <a:off x="3217250"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03" name="Google Shape;803;p87"/>
          <p:cNvSpPr txBox="1"/>
          <p:nvPr>
            <p:ph idx="4" type="subTitle"/>
          </p:nvPr>
        </p:nvSpPr>
        <p:spPr>
          <a:xfrm>
            <a:off x="3217250"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04" name="Google Shape;804;p87"/>
          <p:cNvSpPr txBox="1"/>
          <p:nvPr>
            <p:ph idx="5" type="subTitle"/>
          </p:nvPr>
        </p:nvSpPr>
        <p:spPr>
          <a:xfrm>
            <a:off x="6189025"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05" name="Google Shape;805;p87"/>
          <p:cNvSpPr txBox="1"/>
          <p:nvPr>
            <p:ph idx="6" type="subTitle"/>
          </p:nvPr>
        </p:nvSpPr>
        <p:spPr>
          <a:xfrm>
            <a:off x="618902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06" name="Google Shape;806;p87"/>
          <p:cNvSpPr/>
          <p:nvPr>
            <p:ph idx="7" type="pic"/>
          </p:nvPr>
        </p:nvSpPr>
        <p:spPr>
          <a:xfrm>
            <a:off x="334400" y="1465950"/>
            <a:ext cx="367800" cy="367800"/>
          </a:xfrm>
          <a:prstGeom prst="roundRect">
            <a:avLst>
              <a:gd fmla="val 16667" name="adj"/>
            </a:avLst>
          </a:prstGeom>
          <a:noFill/>
          <a:ln>
            <a:noFill/>
          </a:ln>
        </p:spPr>
      </p:sp>
      <p:sp>
        <p:nvSpPr>
          <p:cNvPr id="807" name="Google Shape;807;p87"/>
          <p:cNvSpPr/>
          <p:nvPr>
            <p:ph idx="8" type="pic"/>
          </p:nvPr>
        </p:nvSpPr>
        <p:spPr>
          <a:xfrm>
            <a:off x="3314700" y="1465950"/>
            <a:ext cx="367800" cy="367800"/>
          </a:xfrm>
          <a:prstGeom prst="roundRect">
            <a:avLst>
              <a:gd fmla="val 16667" name="adj"/>
            </a:avLst>
          </a:prstGeom>
          <a:noFill/>
          <a:ln>
            <a:noFill/>
          </a:ln>
        </p:spPr>
      </p:sp>
      <p:sp>
        <p:nvSpPr>
          <p:cNvPr id="808" name="Google Shape;808;p87"/>
          <p:cNvSpPr/>
          <p:nvPr>
            <p:ph idx="9" type="pic"/>
          </p:nvPr>
        </p:nvSpPr>
        <p:spPr>
          <a:xfrm>
            <a:off x="6286500" y="1465950"/>
            <a:ext cx="367800" cy="367800"/>
          </a:xfrm>
          <a:prstGeom prst="roundRect">
            <a:avLst>
              <a:gd fmla="val 16667" name="adj"/>
            </a:avLst>
          </a:prstGeom>
          <a:noFill/>
          <a:ln>
            <a:noFill/>
          </a:ln>
        </p:spPr>
      </p:sp>
      <p:sp>
        <p:nvSpPr>
          <p:cNvPr id="809" name="Google Shape;809;p87"/>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810" name="Google Shape;810;p87"/>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11" name="Google Shape;811;p87"/>
          <p:cNvSpPr txBox="1"/>
          <p:nvPr>
            <p:ph idx="13"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12" name="Google Shape;812;p87"/>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Image">
  <p:cSld name="CUSTOM_1_2_1_1_1">
    <p:bg>
      <p:bgPr>
        <a:solidFill>
          <a:schemeClr val="lt1"/>
        </a:solidFill>
      </p:bgPr>
    </p:bg>
    <p:spTree>
      <p:nvGrpSpPr>
        <p:cNvPr id="813" name="Shape 813"/>
        <p:cNvGrpSpPr/>
        <p:nvPr/>
      </p:nvGrpSpPr>
      <p:grpSpPr>
        <a:xfrm>
          <a:off x="0" y="0"/>
          <a:ext cx="0" cy="0"/>
          <a:chOff x="0" y="0"/>
          <a:chExt cx="0" cy="0"/>
        </a:xfrm>
      </p:grpSpPr>
      <p:sp>
        <p:nvSpPr>
          <p:cNvPr id="814" name="Google Shape;814;p88"/>
          <p:cNvSpPr txBox="1"/>
          <p:nvPr>
            <p:ph idx="1" type="subTitle"/>
          </p:nvPr>
        </p:nvSpPr>
        <p:spPr>
          <a:xfrm>
            <a:off x="245475" y="40307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15" name="Google Shape;815;p88"/>
          <p:cNvSpPr txBox="1"/>
          <p:nvPr>
            <p:ph idx="2" type="subTitle"/>
          </p:nvPr>
        </p:nvSpPr>
        <p:spPr>
          <a:xfrm>
            <a:off x="245475" y="4274875"/>
            <a:ext cx="26121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16" name="Google Shape;816;p88"/>
          <p:cNvSpPr/>
          <p:nvPr>
            <p:ph idx="3" type="pic"/>
          </p:nvPr>
        </p:nvSpPr>
        <p:spPr>
          <a:xfrm>
            <a:off x="342900" y="1338900"/>
            <a:ext cx="2514600" cy="2661600"/>
          </a:xfrm>
          <a:prstGeom prst="roundRect">
            <a:avLst>
              <a:gd fmla="val 3659" name="adj"/>
            </a:avLst>
          </a:prstGeom>
          <a:noFill/>
          <a:ln>
            <a:noFill/>
          </a:ln>
        </p:spPr>
      </p:sp>
      <p:sp>
        <p:nvSpPr>
          <p:cNvPr id="817" name="Google Shape;817;p88"/>
          <p:cNvSpPr txBox="1"/>
          <p:nvPr>
            <p:ph idx="4" type="subTitle"/>
          </p:nvPr>
        </p:nvSpPr>
        <p:spPr>
          <a:xfrm>
            <a:off x="3217200" y="40307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18" name="Google Shape;818;p88"/>
          <p:cNvSpPr txBox="1"/>
          <p:nvPr>
            <p:ph idx="5" type="subTitle"/>
          </p:nvPr>
        </p:nvSpPr>
        <p:spPr>
          <a:xfrm>
            <a:off x="3217200" y="4274875"/>
            <a:ext cx="26121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19" name="Google Shape;819;p88"/>
          <p:cNvSpPr/>
          <p:nvPr>
            <p:ph idx="6" type="pic"/>
          </p:nvPr>
        </p:nvSpPr>
        <p:spPr>
          <a:xfrm>
            <a:off x="3314625" y="1338900"/>
            <a:ext cx="2514600" cy="2661600"/>
          </a:xfrm>
          <a:prstGeom prst="roundRect">
            <a:avLst>
              <a:gd fmla="val 3659" name="adj"/>
            </a:avLst>
          </a:prstGeom>
          <a:noFill/>
          <a:ln>
            <a:noFill/>
          </a:ln>
        </p:spPr>
      </p:sp>
      <p:sp>
        <p:nvSpPr>
          <p:cNvPr id="820" name="Google Shape;820;p88"/>
          <p:cNvSpPr txBox="1"/>
          <p:nvPr>
            <p:ph idx="7" type="subTitle"/>
          </p:nvPr>
        </p:nvSpPr>
        <p:spPr>
          <a:xfrm>
            <a:off x="6188925" y="40307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21" name="Google Shape;821;p88"/>
          <p:cNvSpPr txBox="1"/>
          <p:nvPr>
            <p:ph idx="8" type="subTitle"/>
          </p:nvPr>
        </p:nvSpPr>
        <p:spPr>
          <a:xfrm>
            <a:off x="6188925" y="4274875"/>
            <a:ext cx="26121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22" name="Google Shape;822;p88"/>
          <p:cNvSpPr/>
          <p:nvPr>
            <p:ph idx="9" type="pic"/>
          </p:nvPr>
        </p:nvSpPr>
        <p:spPr>
          <a:xfrm>
            <a:off x="6286350" y="1338900"/>
            <a:ext cx="2514600" cy="2661600"/>
          </a:xfrm>
          <a:prstGeom prst="roundRect">
            <a:avLst>
              <a:gd fmla="val 3659" name="adj"/>
            </a:avLst>
          </a:prstGeom>
          <a:noFill/>
          <a:ln>
            <a:noFill/>
          </a:ln>
        </p:spPr>
      </p:sp>
      <p:sp>
        <p:nvSpPr>
          <p:cNvPr id="823" name="Google Shape;823;p88"/>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824" name="Google Shape;824;p88"/>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25" name="Google Shape;825;p88"/>
          <p:cNvSpPr txBox="1"/>
          <p:nvPr>
            <p:ph idx="13"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26" name="Google Shape;826;p88"/>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Stat">
  <p:cSld name="CUSTOM_1_2_1_1_1_1">
    <p:bg>
      <p:bgPr>
        <a:solidFill>
          <a:schemeClr val="lt1"/>
        </a:solidFill>
      </p:bgPr>
    </p:bg>
    <p:spTree>
      <p:nvGrpSpPr>
        <p:cNvPr id="827" name="Shape 827"/>
        <p:cNvGrpSpPr/>
        <p:nvPr/>
      </p:nvGrpSpPr>
      <p:grpSpPr>
        <a:xfrm>
          <a:off x="0" y="0"/>
          <a:ext cx="0" cy="0"/>
          <a:chOff x="0" y="0"/>
          <a:chExt cx="0" cy="0"/>
        </a:xfrm>
      </p:grpSpPr>
      <p:sp>
        <p:nvSpPr>
          <p:cNvPr id="828" name="Google Shape;828;p89"/>
          <p:cNvSpPr txBox="1"/>
          <p:nvPr>
            <p:ph idx="1" type="subTitle"/>
          </p:nvPr>
        </p:nvSpPr>
        <p:spPr>
          <a:xfrm>
            <a:off x="228600" y="3179125"/>
            <a:ext cx="26121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9" name="Google Shape;829;p89"/>
          <p:cNvSpPr txBox="1"/>
          <p:nvPr>
            <p:ph idx="2" type="subTitle"/>
          </p:nvPr>
        </p:nvSpPr>
        <p:spPr>
          <a:xfrm>
            <a:off x="245475" y="19333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30" name="Google Shape;830;p89"/>
          <p:cNvSpPr txBox="1"/>
          <p:nvPr>
            <p:ph idx="3" type="subTitle"/>
          </p:nvPr>
        </p:nvSpPr>
        <p:spPr>
          <a:xfrm>
            <a:off x="245475" y="2177475"/>
            <a:ext cx="26121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31" name="Google Shape;831;p89"/>
          <p:cNvSpPr txBox="1"/>
          <p:nvPr>
            <p:ph idx="4" type="subTitle"/>
          </p:nvPr>
        </p:nvSpPr>
        <p:spPr>
          <a:xfrm>
            <a:off x="245475" y="4006275"/>
            <a:ext cx="26121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32" name="Google Shape;832;p89"/>
          <p:cNvSpPr txBox="1"/>
          <p:nvPr>
            <p:ph idx="5" type="subTitle"/>
          </p:nvPr>
        </p:nvSpPr>
        <p:spPr>
          <a:xfrm>
            <a:off x="3200313" y="3179125"/>
            <a:ext cx="26121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3" name="Google Shape;833;p89"/>
          <p:cNvSpPr txBox="1"/>
          <p:nvPr>
            <p:ph idx="6" type="subTitle"/>
          </p:nvPr>
        </p:nvSpPr>
        <p:spPr>
          <a:xfrm>
            <a:off x="3217188" y="19333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34" name="Google Shape;834;p89"/>
          <p:cNvSpPr txBox="1"/>
          <p:nvPr>
            <p:ph idx="7" type="subTitle"/>
          </p:nvPr>
        </p:nvSpPr>
        <p:spPr>
          <a:xfrm>
            <a:off x="3217188" y="2177475"/>
            <a:ext cx="26121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35" name="Google Shape;835;p89"/>
          <p:cNvSpPr txBox="1"/>
          <p:nvPr>
            <p:ph idx="8" type="subTitle"/>
          </p:nvPr>
        </p:nvSpPr>
        <p:spPr>
          <a:xfrm>
            <a:off x="3217188" y="4006275"/>
            <a:ext cx="26121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36" name="Google Shape;836;p89"/>
          <p:cNvSpPr txBox="1"/>
          <p:nvPr>
            <p:ph idx="9" type="subTitle"/>
          </p:nvPr>
        </p:nvSpPr>
        <p:spPr>
          <a:xfrm>
            <a:off x="6172038" y="3179125"/>
            <a:ext cx="26121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7" name="Google Shape;837;p89"/>
          <p:cNvSpPr txBox="1"/>
          <p:nvPr>
            <p:ph idx="13" type="subTitle"/>
          </p:nvPr>
        </p:nvSpPr>
        <p:spPr>
          <a:xfrm>
            <a:off x="6188913" y="1933375"/>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38" name="Google Shape;838;p89"/>
          <p:cNvSpPr txBox="1"/>
          <p:nvPr>
            <p:ph idx="14" type="subTitle"/>
          </p:nvPr>
        </p:nvSpPr>
        <p:spPr>
          <a:xfrm>
            <a:off x="6188913" y="2177475"/>
            <a:ext cx="26121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39" name="Google Shape;839;p89"/>
          <p:cNvSpPr txBox="1"/>
          <p:nvPr>
            <p:ph idx="15" type="subTitle"/>
          </p:nvPr>
        </p:nvSpPr>
        <p:spPr>
          <a:xfrm>
            <a:off x="6188913" y="4006275"/>
            <a:ext cx="26121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40" name="Google Shape;840;p89"/>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841" name="Google Shape;841;p89"/>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42" name="Google Shape;842;p89"/>
          <p:cNvSpPr txBox="1"/>
          <p:nvPr>
            <p:ph idx="16"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43" name="Google Shape;843;p89"/>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p:cSld name="CUSTOM_6">
    <p:bg>
      <p:bgPr>
        <a:solidFill>
          <a:schemeClr val="lt1"/>
        </a:solidFill>
      </p:bgPr>
    </p:bg>
    <p:spTree>
      <p:nvGrpSpPr>
        <p:cNvPr id="844" name="Shape 844"/>
        <p:cNvGrpSpPr/>
        <p:nvPr/>
      </p:nvGrpSpPr>
      <p:grpSpPr>
        <a:xfrm>
          <a:off x="0" y="0"/>
          <a:ext cx="0" cy="0"/>
          <a:chOff x="0" y="0"/>
          <a:chExt cx="0" cy="0"/>
        </a:xfrm>
      </p:grpSpPr>
      <p:sp>
        <p:nvSpPr>
          <p:cNvPr id="845" name="Google Shape;845;p90"/>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846" name="Google Shape;846;p90"/>
          <p:cNvSpPr txBox="1"/>
          <p:nvPr>
            <p:ph idx="1" type="subTitle"/>
          </p:nvPr>
        </p:nvSpPr>
        <p:spPr>
          <a:xfrm>
            <a:off x="534950"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47" name="Google Shape;847;p90"/>
          <p:cNvSpPr txBox="1"/>
          <p:nvPr>
            <p:ph idx="2" type="subTitle"/>
          </p:nvPr>
        </p:nvSpPr>
        <p:spPr>
          <a:xfrm>
            <a:off x="5349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848" name="Google Shape;848;p90"/>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849" name="Google Shape;849;p90"/>
          <p:cNvSpPr txBox="1"/>
          <p:nvPr>
            <p:ph idx="3" type="subTitle"/>
          </p:nvPr>
        </p:nvSpPr>
        <p:spPr>
          <a:xfrm>
            <a:off x="2764225"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50" name="Google Shape;850;p90"/>
          <p:cNvSpPr txBox="1"/>
          <p:nvPr>
            <p:ph idx="4" type="subTitle"/>
          </p:nvPr>
        </p:nvSpPr>
        <p:spPr>
          <a:xfrm>
            <a:off x="276422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851" name="Google Shape;851;p90"/>
          <p:cNvPicPr preferRelativeResize="0"/>
          <p:nvPr/>
        </p:nvPicPr>
        <p:blipFill rotWithShape="1">
          <a:blip r:embed="rId2">
            <a:alphaModFix/>
          </a:blip>
          <a:srcRect b="0" l="0" r="73298" t="0"/>
          <a:stretch/>
        </p:blipFill>
        <p:spPr>
          <a:xfrm>
            <a:off x="2572175" y="2057400"/>
            <a:ext cx="192050" cy="186825"/>
          </a:xfrm>
          <a:prstGeom prst="rect">
            <a:avLst/>
          </a:prstGeom>
          <a:noFill/>
          <a:ln>
            <a:noFill/>
          </a:ln>
        </p:spPr>
      </p:pic>
      <p:sp>
        <p:nvSpPr>
          <p:cNvPr id="852" name="Google Shape;852;p90"/>
          <p:cNvSpPr txBox="1"/>
          <p:nvPr>
            <p:ph idx="5" type="subTitle"/>
          </p:nvPr>
        </p:nvSpPr>
        <p:spPr>
          <a:xfrm>
            <a:off x="4993525"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53" name="Google Shape;853;p90"/>
          <p:cNvSpPr txBox="1"/>
          <p:nvPr>
            <p:ph idx="6" type="subTitle"/>
          </p:nvPr>
        </p:nvSpPr>
        <p:spPr>
          <a:xfrm>
            <a:off x="499352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854" name="Google Shape;854;p90"/>
          <p:cNvPicPr preferRelativeResize="0"/>
          <p:nvPr/>
        </p:nvPicPr>
        <p:blipFill rotWithShape="1">
          <a:blip r:embed="rId2">
            <a:alphaModFix/>
          </a:blip>
          <a:srcRect b="0" l="0" r="73298" t="0"/>
          <a:stretch/>
        </p:blipFill>
        <p:spPr>
          <a:xfrm>
            <a:off x="4801475" y="2057400"/>
            <a:ext cx="192050" cy="186825"/>
          </a:xfrm>
          <a:prstGeom prst="rect">
            <a:avLst/>
          </a:prstGeom>
          <a:noFill/>
          <a:ln>
            <a:noFill/>
          </a:ln>
        </p:spPr>
      </p:pic>
      <p:sp>
        <p:nvSpPr>
          <p:cNvPr id="855" name="Google Shape;855;p90"/>
          <p:cNvSpPr txBox="1"/>
          <p:nvPr>
            <p:ph idx="7" type="subTitle"/>
          </p:nvPr>
        </p:nvSpPr>
        <p:spPr>
          <a:xfrm>
            <a:off x="7222825" y="1941650"/>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56" name="Google Shape;856;p90"/>
          <p:cNvSpPr txBox="1"/>
          <p:nvPr>
            <p:ph idx="8" type="subTitle"/>
          </p:nvPr>
        </p:nvSpPr>
        <p:spPr>
          <a:xfrm>
            <a:off x="722282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857" name="Google Shape;857;p90"/>
          <p:cNvPicPr preferRelativeResize="0"/>
          <p:nvPr/>
        </p:nvPicPr>
        <p:blipFill rotWithShape="1">
          <a:blip r:embed="rId2">
            <a:alphaModFix/>
          </a:blip>
          <a:srcRect b="0" l="0" r="73298" t="0"/>
          <a:stretch/>
        </p:blipFill>
        <p:spPr>
          <a:xfrm>
            <a:off x="7030775" y="2057400"/>
            <a:ext cx="192050" cy="186825"/>
          </a:xfrm>
          <a:prstGeom prst="rect">
            <a:avLst/>
          </a:prstGeom>
          <a:noFill/>
          <a:ln>
            <a:noFill/>
          </a:ln>
        </p:spPr>
      </p:pic>
      <p:pic>
        <p:nvPicPr>
          <p:cNvPr id="858" name="Google Shape;858;p90"/>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59" name="Google Shape;859;p90"/>
          <p:cNvSpPr txBox="1"/>
          <p:nvPr>
            <p:ph idx="9"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60" name="Google Shape;860;p90"/>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 Icon">
  <p:cSld name="CUSTOM_5">
    <p:bg>
      <p:bgPr>
        <a:solidFill>
          <a:schemeClr val="lt1"/>
        </a:solidFill>
      </p:bgPr>
    </p:bg>
    <p:spTree>
      <p:nvGrpSpPr>
        <p:cNvPr id="861" name="Shape 861"/>
        <p:cNvGrpSpPr/>
        <p:nvPr/>
      </p:nvGrpSpPr>
      <p:grpSpPr>
        <a:xfrm>
          <a:off x="0" y="0"/>
          <a:ext cx="0" cy="0"/>
          <a:chOff x="0" y="0"/>
          <a:chExt cx="0" cy="0"/>
        </a:xfrm>
      </p:grpSpPr>
      <p:sp>
        <p:nvSpPr>
          <p:cNvPr id="862" name="Google Shape;862;p91"/>
          <p:cNvSpPr txBox="1"/>
          <p:nvPr>
            <p:ph type="title"/>
          </p:nvPr>
        </p:nvSpPr>
        <p:spPr>
          <a:xfrm>
            <a:off x="245475" y="92375"/>
            <a:ext cx="60369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863" name="Google Shape;863;p91"/>
          <p:cNvSpPr txBox="1"/>
          <p:nvPr>
            <p:ph idx="1" type="subTitle"/>
          </p:nvPr>
        </p:nvSpPr>
        <p:spPr>
          <a:xfrm>
            <a:off x="245475"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64" name="Google Shape;864;p91"/>
          <p:cNvSpPr txBox="1"/>
          <p:nvPr>
            <p:ph idx="2" type="subTitle"/>
          </p:nvPr>
        </p:nvSpPr>
        <p:spPr>
          <a:xfrm>
            <a:off x="245475"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65" name="Google Shape;865;p91"/>
          <p:cNvSpPr txBox="1"/>
          <p:nvPr>
            <p:ph idx="3" type="subTitle"/>
          </p:nvPr>
        </p:nvSpPr>
        <p:spPr>
          <a:xfrm>
            <a:off x="2474750"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66" name="Google Shape;866;p91"/>
          <p:cNvSpPr txBox="1"/>
          <p:nvPr>
            <p:ph idx="4" type="subTitle"/>
          </p:nvPr>
        </p:nvSpPr>
        <p:spPr>
          <a:xfrm>
            <a:off x="24747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67" name="Google Shape;867;p91"/>
          <p:cNvSpPr txBox="1"/>
          <p:nvPr>
            <p:ph idx="5" type="subTitle"/>
          </p:nvPr>
        </p:nvSpPr>
        <p:spPr>
          <a:xfrm>
            <a:off x="4704050"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68" name="Google Shape;868;p91"/>
          <p:cNvSpPr txBox="1"/>
          <p:nvPr>
            <p:ph idx="6" type="subTitle"/>
          </p:nvPr>
        </p:nvSpPr>
        <p:spPr>
          <a:xfrm>
            <a:off x="47040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69" name="Google Shape;869;p91"/>
          <p:cNvSpPr txBox="1"/>
          <p:nvPr>
            <p:ph idx="7" type="subTitle"/>
          </p:nvPr>
        </p:nvSpPr>
        <p:spPr>
          <a:xfrm>
            <a:off x="6933350" y="1918275"/>
            <a:ext cx="15783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870" name="Google Shape;870;p91"/>
          <p:cNvSpPr txBox="1"/>
          <p:nvPr>
            <p:ph idx="8" type="subTitle"/>
          </p:nvPr>
        </p:nvSpPr>
        <p:spPr>
          <a:xfrm>
            <a:off x="6933350" y="2385150"/>
            <a:ext cx="15783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871" name="Google Shape;871;p91"/>
          <p:cNvSpPr/>
          <p:nvPr>
            <p:ph idx="9" type="pic"/>
          </p:nvPr>
        </p:nvSpPr>
        <p:spPr>
          <a:xfrm>
            <a:off x="334400" y="1465950"/>
            <a:ext cx="367800" cy="367800"/>
          </a:xfrm>
          <a:prstGeom prst="roundRect">
            <a:avLst>
              <a:gd fmla="val 16667" name="adj"/>
            </a:avLst>
          </a:prstGeom>
          <a:noFill/>
          <a:ln>
            <a:noFill/>
          </a:ln>
        </p:spPr>
      </p:sp>
      <p:sp>
        <p:nvSpPr>
          <p:cNvPr id="872" name="Google Shape;872;p91"/>
          <p:cNvSpPr/>
          <p:nvPr>
            <p:ph idx="13" type="pic"/>
          </p:nvPr>
        </p:nvSpPr>
        <p:spPr>
          <a:xfrm>
            <a:off x="4800600" y="1465950"/>
            <a:ext cx="367800" cy="367800"/>
          </a:xfrm>
          <a:prstGeom prst="roundRect">
            <a:avLst>
              <a:gd fmla="val 16667" name="adj"/>
            </a:avLst>
          </a:prstGeom>
          <a:noFill/>
          <a:ln>
            <a:noFill/>
          </a:ln>
        </p:spPr>
      </p:sp>
      <p:sp>
        <p:nvSpPr>
          <p:cNvPr id="873" name="Google Shape;873;p91"/>
          <p:cNvSpPr/>
          <p:nvPr>
            <p:ph idx="14" type="pic"/>
          </p:nvPr>
        </p:nvSpPr>
        <p:spPr>
          <a:xfrm>
            <a:off x="2567500" y="1465950"/>
            <a:ext cx="367800" cy="367800"/>
          </a:xfrm>
          <a:prstGeom prst="roundRect">
            <a:avLst>
              <a:gd fmla="val 16667" name="adj"/>
            </a:avLst>
          </a:prstGeom>
          <a:noFill/>
          <a:ln>
            <a:noFill/>
          </a:ln>
        </p:spPr>
      </p:sp>
      <p:sp>
        <p:nvSpPr>
          <p:cNvPr id="874" name="Google Shape;874;p91"/>
          <p:cNvSpPr/>
          <p:nvPr>
            <p:ph idx="15" type="pic"/>
          </p:nvPr>
        </p:nvSpPr>
        <p:spPr>
          <a:xfrm>
            <a:off x="7033700" y="1465950"/>
            <a:ext cx="367800" cy="367800"/>
          </a:xfrm>
          <a:prstGeom prst="roundRect">
            <a:avLst>
              <a:gd fmla="val 16667" name="adj"/>
            </a:avLst>
          </a:prstGeom>
          <a:noFill/>
          <a:ln>
            <a:noFill/>
          </a:ln>
        </p:spPr>
      </p:sp>
      <p:pic>
        <p:nvPicPr>
          <p:cNvPr id="875" name="Google Shape;875;p91"/>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76" name="Google Shape;876;p91"/>
          <p:cNvSpPr txBox="1"/>
          <p:nvPr>
            <p:ph idx="16"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77" name="Google Shape;877;p91"/>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bg>
      <p:bgPr>
        <a:solidFill>
          <a:schemeClr val="dk1"/>
        </a:solidFill>
      </p:bgPr>
    </p:bg>
    <p:spTree>
      <p:nvGrpSpPr>
        <p:cNvPr id="50" name="Shape 50"/>
        <p:cNvGrpSpPr/>
        <p:nvPr/>
      </p:nvGrpSpPr>
      <p:grpSpPr>
        <a:xfrm>
          <a:off x="0" y="0"/>
          <a:ext cx="0" cy="0"/>
          <a:chOff x="0" y="0"/>
          <a:chExt cx="0" cy="0"/>
        </a:xfrm>
      </p:grpSpPr>
      <p:sp>
        <p:nvSpPr>
          <p:cNvPr id="51" name="Google Shape;51;p10"/>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2000"/>
              <a:buFont typeface="DM Sans Medium"/>
              <a:buNone/>
              <a:defRPr sz="2000">
                <a:solidFill>
                  <a:schemeClr val="dk2"/>
                </a:solidFill>
                <a:latin typeface="DM Sans Medium"/>
                <a:ea typeface="DM Sans Medium"/>
                <a:cs typeface="DM Sans Medium"/>
                <a:sym typeface="DM Sans Medium"/>
              </a:defRPr>
            </a:lvl1pPr>
            <a:lvl2pPr lvl="1">
              <a:lnSpc>
                <a:spcPct val="80000"/>
              </a:lnSpc>
              <a:spcBef>
                <a:spcPts val="0"/>
              </a:spcBef>
              <a:spcAft>
                <a:spcPts val="0"/>
              </a:spcAft>
              <a:buSzPts val="2000"/>
              <a:buNone/>
              <a:defRPr sz="2000"/>
            </a:lvl2pPr>
            <a:lvl3pPr lvl="2">
              <a:lnSpc>
                <a:spcPct val="80000"/>
              </a:lnSpc>
              <a:spcBef>
                <a:spcPts val="0"/>
              </a:spcBef>
              <a:spcAft>
                <a:spcPts val="0"/>
              </a:spcAft>
              <a:buSzPts val="2000"/>
              <a:buNone/>
              <a:defRPr sz="2000"/>
            </a:lvl3pPr>
            <a:lvl4pPr lvl="3">
              <a:lnSpc>
                <a:spcPct val="80000"/>
              </a:lnSpc>
              <a:spcBef>
                <a:spcPts val="0"/>
              </a:spcBef>
              <a:spcAft>
                <a:spcPts val="0"/>
              </a:spcAft>
              <a:buSzPts val="2000"/>
              <a:buNone/>
              <a:defRPr sz="2000"/>
            </a:lvl4pPr>
            <a:lvl5pPr lvl="4">
              <a:lnSpc>
                <a:spcPct val="80000"/>
              </a:lnSpc>
              <a:spcBef>
                <a:spcPts val="0"/>
              </a:spcBef>
              <a:spcAft>
                <a:spcPts val="0"/>
              </a:spcAft>
              <a:buSzPts val="2000"/>
              <a:buNone/>
              <a:defRPr sz="2000"/>
            </a:lvl5pPr>
            <a:lvl6pPr lvl="5">
              <a:lnSpc>
                <a:spcPct val="80000"/>
              </a:lnSpc>
              <a:spcBef>
                <a:spcPts val="0"/>
              </a:spcBef>
              <a:spcAft>
                <a:spcPts val="0"/>
              </a:spcAft>
              <a:buSzPts val="2000"/>
              <a:buNone/>
              <a:defRPr sz="2000"/>
            </a:lvl6pPr>
            <a:lvl7pPr lvl="6">
              <a:lnSpc>
                <a:spcPct val="80000"/>
              </a:lnSpc>
              <a:spcBef>
                <a:spcPts val="0"/>
              </a:spcBef>
              <a:spcAft>
                <a:spcPts val="0"/>
              </a:spcAft>
              <a:buSzPts val="2000"/>
              <a:buNone/>
              <a:defRPr sz="2000"/>
            </a:lvl7pPr>
            <a:lvl8pPr lvl="7">
              <a:lnSpc>
                <a:spcPct val="80000"/>
              </a:lnSpc>
              <a:spcBef>
                <a:spcPts val="0"/>
              </a:spcBef>
              <a:spcAft>
                <a:spcPts val="0"/>
              </a:spcAft>
              <a:buSzPts val="2000"/>
              <a:buNone/>
              <a:defRPr sz="2000"/>
            </a:lvl8pPr>
            <a:lvl9pPr lvl="8">
              <a:lnSpc>
                <a:spcPct val="80000"/>
              </a:lnSpc>
              <a:spcBef>
                <a:spcPts val="0"/>
              </a:spcBef>
              <a:spcAft>
                <a:spcPts val="0"/>
              </a:spcAft>
              <a:buSzPts val="2000"/>
              <a:buNone/>
              <a:defRPr sz="2000"/>
            </a:lvl9pPr>
          </a:lstStyle>
          <a:p/>
        </p:txBody>
      </p:sp>
      <p:pic>
        <p:nvPicPr>
          <p:cNvPr id="52" name="Google Shape;52;p10"/>
          <p:cNvPicPr preferRelativeResize="0"/>
          <p:nvPr/>
        </p:nvPicPr>
        <p:blipFill rotWithShape="1">
          <a:blip r:embed="rId2">
            <a:alphaModFix/>
          </a:blip>
          <a:srcRect b="0" l="0" r="0" t="0"/>
          <a:stretch/>
        </p:blipFill>
        <p:spPr>
          <a:xfrm>
            <a:off x="8433500" y="228600"/>
            <a:ext cx="367492" cy="95475"/>
          </a:xfrm>
          <a:prstGeom prst="rect">
            <a:avLst/>
          </a:prstGeom>
          <a:noFill/>
          <a:ln>
            <a:noFill/>
          </a:ln>
        </p:spPr>
      </p:pic>
      <p:sp>
        <p:nvSpPr>
          <p:cNvPr id="53" name="Google Shape;53;p10"/>
          <p:cNvSpPr txBox="1"/>
          <p:nvPr>
            <p:ph idx="12" type="sldNum"/>
          </p:nvPr>
        </p:nvSpPr>
        <p:spPr>
          <a:xfrm>
            <a:off x="8595304" y="4683555"/>
            <a:ext cx="548700" cy="393600"/>
          </a:xfrm>
          <a:prstGeom prst="rect">
            <a:avLst/>
          </a:prstGeom>
        </p:spPr>
        <p:txBody>
          <a:bodyPr anchorCtr="0" anchor="ctr" bIns="91425" lIns="91425" spcFirstLastPara="1" rIns="91425" wrap="square" tIns="91425">
            <a:noAutofit/>
          </a:bodyPr>
          <a:lstStyle>
            <a:lvl1pPr lvl="0">
              <a:buNone/>
              <a:defRPr sz="700">
                <a:solidFill>
                  <a:schemeClr val="dk2"/>
                </a:solidFill>
                <a:latin typeface="IBM Plex Mono"/>
                <a:ea typeface="IBM Plex Mono"/>
                <a:cs typeface="IBM Plex Mono"/>
                <a:sym typeface="IBM Plex Mono"/>
              </a:defRPr>
            </a:lvl1pPr>
            <a:lvl2pPr lvl="1">
              <a:buNone/>
              <a:defRPr sz="700">
                <a:solidFill>
                  <a:schemeClr val="dk2"/>
                </a:solidFill>
                <a:latin typeface="IBM Plex Mono"/>
                <a:ea typeface="IBM Plex Mono"/>
                <a:cs typeface="IBM Plex Mono"/>
                <a:sym typeface="IBM Plex Mono"/>
              </a:defRPr>
            </a:lvl2pPr>
            <a:lvl3pPr lvl="2">
              <a:buNone/>
              <a:defRPr sz="700">
                <a:solidFill>
                  <a:schemeClr val="dk2"/>
                </a:solidFill>
                <a:latin typeface="IBM Plex Mono"/>
                <a:ea typeface="IBM Plex Mono"/>
                <a:cs typeface="IBM Plex Mono"/>
                <a:sym typeface="IBM Plex Mono"/>
              </a:defRPr>
            </a:lvl3pPr>
            <a:lvl4pPr lvl="3">
              <a:buNone/>
              <a:defRPr sz="700">
                <a:solidFill>
                  <a:schemeClr val="dk2"/>
                </a:solidFill>
                <a:latin typeface="IBM Plex Mono"/>
                <a:ea typeface="IBM Plex Mono"/>
                <a:cs typeface="IBM Plex Mono"/>
                <a:sym typeface="IBM Plex Mono"/>
              </a:defRPr>
            </a:lvl4pPr>
            <a:lvl5pPr lvl="4">
              <a:buNone/>
              <a:defRPr sz="700">
                <a:solidFill>
                  <a:schemeClr val="dk2"/>
                </a:solidFill>
                <a:latin typeface="IBM Plex Mono"/>
                <a:ea typeface="IBM Plex Mono"/>
                <a:cs typeface="IBM Plex Mono"/>
                <a:sym typeface="IBM Plex Mono"/>
              </a:defRPr>
            </a:lvl5pPr>
            <a:lvl6pPr lvl="5">
              <a:buNone/>
              <a:defRPr sz="700">
                <a:solidFill>
                  <a:schemeClr val="dk2"/>
                </a:solidFill>
                <a:latin typeface="IBM Plex Mono"/>
                <a:ea typeface="IBM Plex Mono"/>
                <a:cs typeface="IBM Plex Mono"/>
                <a:sym typeface="IBM Plex Mono"/>
              </a:defRPr>
            </a:lvl6pPr>
            <a:lvl7pPr lvl="6">
              <a:buNone/>
              <a:defRPr sz="700">
                <a:solidFill>
                  <a:schemeClr val="dk2"/>
                </a:solidFill>
                <a:latin typeface="IBM Plex Mono"/>
                <a:ea typeface="IBM Plex Mono"/>
                <a:cs typeface="IBM Plex Mono"/>
                <a:sym typeface="IBM Plex Mono"/>
              </a:defRPr>
            </a:lvl7pPr>
            <a:lvl8pPr lvl="7">
              <a:buNone/>
              <a:defRPr sz="700">
                <a:solidFill>
                  <a:schemeClr val="dk2"/>
                </a:solidFill>
                <a:latin typeface="IBM Plex Mono"/>
                <a:ea typeface="IBM Plex Mono"/>
                <a:cs typeface="IBM Plex Mono"/>
                <a:sym typeface="IBM Plex Mono"/>
              </a:defRPr>
            </a:lvl8pPr>
            <a:lvl9pPr lvl="8">
              <a:buNone/>
              <a:defRPr sz="700">
                <a:solidFill>
                  <a:schemeClr val="dk2"/>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
        <p:nvSpPr>
          <p:cNvPr id="54" name="Google Shape;54;p10"/>
          <p:cNvSpPr txBox="1"/>
          <p:nvPr>
            <p:ph idx="1"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700"/>
              <a:buFont typeface="IBM Plex Mono"/>
              <a:buNone/>
              <a:defRPr sz="700">
                <a:solidFill>
                  <a:schemeClr val="dk2"/>
                </a:solidFill>
                <a:latin typeface="IBM Plex Mono"/>
                <a:ea typeface="IBM Plex Mono"/>
                <a:cs typeface="IBM Plex Mono"/>
                <a:sym typeface="IBM Plex Mono"/>
              </a:defRPr>
            </a:lvl1pPr>
            <a:lvl2pPr lvl="1">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2pPr>
            <a:lvl3pPr lvl="2">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3pPr>
            <a:lvl4pPr lvl="3">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4pPr>
            <a:lvl5pPr lvl="4">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5pPr>
            <a:lvl6pPr lvl="5">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6pPr>
            <a:lvl7pPr lvl="6">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7pPr>
            <a:lvl8pPr lvl="7">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8pPr>
            <a:lvl9pPr lvl="8">
              <a:spcBef>
                <a:spcPts val="0"/>
              </a:spcBef>
              <a:spcAft>
                <a:spcPts val="0"/>
              </a:spcAft>
              <a:buClr>
                <a:schemeClr val="dk2"/>
              </a:buClr>
              <a:buSzPts val="500"/>
              <a:buFont typeface="IBM Plex Mono"/>
              <a:buNone/>
              <a:defRPr sz="500">
                <a:solidFill>
                  <a:schemeClr val="dk2"/>
                </a:solidFill>
                <a:latin typeface="IBM Plex Mono"/>
                <a:ea typeface="IBM Plex Mono"/>
                <a:cs typeface="IBM Plex Mono"/>
                <a:sym typeface="IBM Plex Mono"/>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 Image">
  <p:cSld name="CUSTOM_1_2_1_1_1_1_2">
    <p:bg>
      <p:bgPr>
        <a:solidFill>
          <a:schemeClr val="lt1"/>
        </a:solidFill>
      </p:bgPr>
    </p:bg>
    <p:spTree>
      <p:nvGrpSpPr>
        <p:cNvPr id="878" name="Shape 878"/>
        <p:cNvGrpSpPr/>
        <p:nvPr/>
      </p:nvGrpSpPr>
      <p:grpSpPr>
        <a:xfrm>
          <a:off x="0" y="0"/>
          <a:ext cx="0" cy="0"/>
          <a:chOff x="0" y="0"/>
          <a:chExt cx="0" cy="0"/>
        </a:xfrm>
      </p:grpSpPr>
      <p:sp>
        <p:nvSpPr>
          <p:cNvPr id="879" name="Google Shape;879;p92"/>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880" name="Google Shape;880;p92"/>
          <p:cNvSpPr txBox="1"/>
          <p:nvPr>
            <p:ph idx="1" type="subTitle"/>
          </p:nvPr>
        </p:nvSpPr>
        <p:spPr>
          <a:xfrm>
            <a:off x="245475"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81" name="Google Shape;881;p92"/>
          <p:cNvSpPr txBox="1"/>
          <p:nvPr>
            <p:ph idx="2" type="subTitle"/>
          </p:nvPr>
        </p:nvSpPr>
        <p:spPr>
          <a:xfrm>
            <a:off x="245475"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882" name="Google Shape;882;p92"/>
          <p:cNvSpPr txBox="1"/>
          <p:nvPr>
            <p:ph idx="3" type="subTitle"/>
          </p:nvPr>
        </p:nvSpPr>
        <p:spPr>
          <a:xfrm>
            <a:off x="2469200"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83" name="Google Shape;883;p92"/>
          <p:cNvSpPr txBox="1"/>
          <p:nvPr>
            <p:ph idx="4" type="subTitle"/>
          </p:nvPr>
        </p:nvSpPr>
        <p:spPr>
          <a:xfrm>
            <a:off x="2469200"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884" name="Google Shape;884;p92"/>
          <p:cNvSpPr txBox="1"/>
          <p:nvPr>
            <p:ph idx="5" type="subTitle"/>
          </p:nvPr>
        </p:nvSpPr>
        <p:spPr>
          <a:xfrm>
            <a:off x="4701250"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85" name="Google Shape;885;p92"/>
          <p:cNvSpPr txBox="1"/>
          <p:nvPr>
            <p:ph idx="6" type="subTitle"/>
          </p:nvPr>
        </p:nvSpPr>
        <p:spPr>
          <a:xfrm>
            <a:off x="4701250"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sp>
        <p:nvSpPr>
          <p:cNvPr id="886" name="Google Shape;886;p92"/>
          <p:cNvSpPr/>
          <p:nvPr>
            <p:ph idx="7" type="pic"/>
          </p:nvPr>
        </p:nvSpPr>
        <p:spPr>
          <a:xfrm>
            <a:off x="342900" y="1338900"/>
            <a:ext cx="1770300" cy="2661600"/>
          </a:xfrm>
          <a:prstGeom prst="roundRect">
            <a:avLst>
              <a:gd fmla="val 3659" name="adj"/>
            </a:avLst>
          </a:prstGeom>
          <a:noFill/>
          <a:ln>
            <a:noFill/>
          </a:ln>
        </p:spPr>
      </p:sp>
      <p:sp>
        <p:nvSpPr>
          <p:cNvPr id="887" name="Google Shape;887;p92"/>
          <p:cNvSpPr/>
          <p:nvPr>
            <p:ph idx="8" type="pic"/>
          </p:nvPr>
        </p:nvSpPr>
        <p:spPr>
          <a:xfrm>
            <a:off x="2572200" y="1338900"/>
            <a:ext cx="1770300" cy="2661600"/>
          </a:xfrm>
          <a:prstGeom prst="roundRect">
            <a:avLst>
              <a:gd fmla="val 3659" name="adj"/>
            </a:avLst>
          </a:prstGeom>
          <a:noFill/>
          <a:ln>
            <a:noFill/>
          </a:ln>
        </p:spPr>
      </p:sp>
      <p:sp>
        <p:nvSpPr>
          <p:cNvPr id="888" name="Google Shape;888;p92"/>
          <p:cNvSpPr/>
          <p:nvPr>
            <p:ph idx="9" type="pic"/>
          </p:nvPr>
        </p:nvSpPr>
        <p:spPr>
          <a:xfrm>
            <a:off x="4801500" y="1338900"/>
            <a:ext cx="1770300" cy="2661600"/>
          </a:xfrm>
          <a:prstGeom prst="roundRect">
            <a:avLst>
              <a:gd fmla="val 3659" name="adj"/>
            </a:avLst>
          </a:prstGeom>
          <a:noFill/>
          <a:ln>
            <a:noFill/>
          </a:ln>
        </p:spPr>
      </p:sp>
      <p:sp>
        <p:nvSpPr>
          <p:cNvPr id="889" name="Google Shape;889;p92"/>
          <p:cNvSpPr/>
          <p:nvPr>
            <p:ph idx="13" type="pic"/>
          </p:nvPr>
        </p:nvSpPr>
        <p:spPr>
          <a:xfrm>
            <a:off x="7030800" y="1338900"/>
            <a:ext cx="1770300" cy="2661600"/>
          </a:xfrm>
          <a:prstGeom prst="roundRect">
            <a:avLst>
              <a:gd fmla="val 3659" name="adj"/>
            </a:avLst>
          </a:prstGeom>
          <a:noFill/>
          <a:ln>
            <a:noFill/>
          </a:ln>
        </p:spPr>
      </p:sp>
      <p:sp>
        <p:nvSpPr>
          <p:cNvPr id="890" name="Google Shape;890;p92"/>
          <p:cNvSpPr txBox="1"/>
          <p:nvPr>
            <p:ph idx="14" type="subTitle"/>
          </p:nvPr>
        </p:nvSpPr>
        <p:spPr>
          <a:xfrm>
            <a:off x="6933300" y="4030775"/>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891" name="Google Shape;891;p92"/>
          <p:cNvSpPr txBox="1"/>
          <p:nvPr>
            <p:ph idx="15" type="subTitle"/>
          </p:nvPr>
        </p:nvSpPr>
        <p:spPr>
          <a:xfrm>
            <a:off x="6933300" y="4274875"/>
            <a:ext cx="18678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Medium"/>
              <a:buNone/>
              <a:defRPr sz="900">
                <a:latin typeface="Inter Medium"/>
                <a:ea typeface="Inter Medium"/>
                <a:cs typeface="Inter Medium"/>
                <a:sym typeface="Inter Medium"/>
              </a:defRPr>
            </a:lvl1pPr>
            <a:lvl2pPr lvl="1">
              <a:lnSpc>
                <a:spcPct val="100000"/>
              </a:lnSpc>
              <a:spcBef>
                <a:spcPts val="0"/>
              </a:spcBef>
              <a:spcAft>
                <a:spcPts val="0"/>
              </a:spcAft>
              <a:buSzPts val="900"/>
              <a:buFont typeface="Inter Medium"/>
              <a:buNone/>
              <a:defRPr sz="900">
                <a:latin typeface="Inter Medium"/>
                <a:ea typeface="Inter Medium"/>
                <a:cs typeface="Inter Medium"/>
                <a:sym typeface="Inter Medium"/>
              </a:defRPr>
            </a:lvl2pPr>
            <a:lvl3pPr lvl="2">
              <a:lnSpc>
                <a:spcPct val="100000"/>
              </a:lnSpc>
              <a:spcBef>
                <a:spcPts val="0"/>
              </a:spcBef>
              <a:spcAft>
                <a:spcPts val="0"/>
              </a:spcAft>
              <a:buSzPts val="900"/>
              <a:buFont typeface="Inter Medium"/>
              <a:buNone/>
              <a:defRPr sz="900">
                <a:latin typeface="Inter Medium"/>
                <a:ea typeface="Inter Medium"/>
                <a:cs typeface="Inter Medium"/>
                <a:sym typeface="Inter Medium"/>
              </a:defRPr>
            </a:lvl3pPr>
            <a:lvl4pPr lvl="3">
              <a:lnSpc>
                <a:spcPct val="100000"/>
              </a:lnSpc>
              <a:spcBef>
                <a:spcPts val="0"/>
              </a:spcBef>
              <a:spcAft>
                <a:spcPts val="0"/>
              </a:spcAft>
              <a:buSzPts val="900"/>
              <a:buFont typeface="Inter Medium"/>
              <a:buNone/>
              <a:defRPr sz="900">
                <a:latin typeface="Inter Medium"/>
                <a:ea typeface="Inter Medium"/>
                <a:cs typeface="Inter Medium"/>
                <a:sym typeface="Inter Medium"/>
              </a:defRPr>
            </a:lvl4pPr>
            <a:lvl5pPr lvl="4">
              <a:lnSpc>
                <a:spcPct val="100000"/>
              </a:lnSpc>
              <a:spcBef>
                <a:spcPts val="0"/>
              </a:spcBef>
              <a:spcAft>
                <a:spcPts val="0"/>
              </a:spcAft>
              <a:buSzPts val="900"/>
              <a:buFont typeface="Inter Medium"/>
              <a:buNone/>
              <a:defRPr sz="900">
                <a:latin typeface="Inter Medium"/>
                <a:ea typeface="Inter Medium"/>
                <a:cs typeface="Inter Medium"/>
                <a:sym typeface="Inter Medium"/>
              </a:defRPr>
            </a:lvl5pPr>
            <a:lvl6pPr lvl="5">
              <a:lnSpc>
                <a:spcPct val="100000"/>
              </a:lnSpc>
              <a:spcBef>
                <a:spcPts val="0"/>
              </a:spcBef>
              <a:spcAft>
                <a:spcPts val="0"/>
              </a:spcAft>
              <a:buSzPts val="900"/>
              <a:buFont typeface="Inter Medium"/>
              <a:buNone/>
              <a:defRPr sz="900">
                <a:latin typeface="Inter Medium"/>
                <a:ea typeface="Inter Medium"/>
                <a:cs typeface="Inter Medium"/>
                <a:sym typeface="Inter Medium"/>
              </a:defRPr>
            </a:lvl6pPr>
            <a:lvl7pPr lvl="6">
              <a:lnSpc>
                <a:spcPct val="100000"/>
              </a:lnSpc>
              <a:spcBef>
                <a:spcPts val="0"/>
              </a:spcBef>
              <a:spcAft>
                <a:spcPts val="0"/>
              </a:spcAft>
              <a:buSzPts val="900"/>
              <a:buFont typeface="Inter Medium"/>
              <a:buNone/>
              <a:defRPr sz="900">
                <a:latin typeface="Inter Medium"/>
                <a:ea typeface="Inter Medium"/>
                <a:cs typeface="Inter Medium"/>
                <a:sym typeface="Inter Medium"/>
              </a:defRPr>
            </a:lvl7pPr>
            <a:lvl8pPr lvl="7">
              <a:lnSpc>
                <a:spcPct val="100000"/>
              </a:lnSpc>
              <a:spcBef>
                <a:spcPts val="0"/>
              </a:spcBef>
              <a:spcAft>
                <a:spcPts val="0"/>
              </a:spcAft>
              <a:buSzPts val="900"/>
              <a:buFont typeface="Inter Medium"/>
              <a:buNone/>
              <a:defRPr sz="900">
                <a:latin typeface="Inter Medium"/>
                <a:ea typeface="Inter Medium"/>
                <a:cs typeface="Inter Medium"/>
                <a:sym typeface="Inter Medium"/>
              </a:defRPr>
            </a:lvl8pPr>
            <a:lvl9pPr lvl="8">
              <a:lnSpc>
                <a:spcPct val="100000"/>
              </a:lnSpc>
              <a:spcBef>
                <a:spcPts val="0"/>
              </a:spcBef>
              <a:spcAft>
                <a:spcPts val="0"/>
              </a:spcAft>
              <a:buSzPts val="900"/>
              <a:buFont typeface="Inter Medium"/>
              <a:buNone/>
              <a:defRPr sz="900">
                <a:latin typeface="Inter Medium"/>
                <a:ea typeface="Inter Medium"/>
                <a:cs typeface="Inter Medium"/>
                <a:sym typeface="Inter Medium"/>
              </a:defRPr>
            </a:lvl9pPr>
          </a:lstStyle>
          <a:p/>
        </p:txBody>
      </p:sp>
      <p:pic>
        <p:nvPicPr>
          <p:cNvPr id="892" name="Google Shape;892;p92"/>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893" name="Google Shape;893;p92"/>
          <p:cNvSpPr txBox="1"/>
          <p:nvPr>
            <p:ph idx="16"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894" name="Google Shape;894;p92"/>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lumn + Stat">
  <p:cSld name="CUSTOM_1_2_1_1_1_1_1">
    <p:bg>
      <p:bgPr>
        <a:solidFill>
          <a:schemeClr val="lt1"/>
        </a:solidFill>
      </p:bgPr>
    </p:bg>
    <p:spTree>
      <p:nvGrpSpPr>
        <p:cNvPr id="895" name="Shape 895"/>
        <p:cNvGrpSpPr/>
        <p:nvPr/>
      </p:nvGrpSpPr>
      <p:grpSpPr>
        <a:xfrm>
          <a:off x="0" y="0"/>
          <a:ext cx="0" cy="0"/>
          <a:chOff x="0" y="0"/>
          <a:chExt cx="0" cy="0"/>
        </a:xfrm>
      </p:grpSpPr>
      <p:sp>
        <p:nvSpPr>
          <p:cNvPr id="896" name="Google Shape;896;p93"/>
          <p:cNvSpPr txBox="1"/>
          <p:nvPr>
            <p:ph idx="1" type="subTitle"/>
          </p:nvPr>
        </p:nvSpPr>
        <p:spPr>
          <a:xfrm>
            <a:off x="228600" y="3179125"/>
            <a:ext cx="18678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7" name="Google Shape;897;p93"/>
          <p:cNvSpPr txBox="1"/>
          <p:nvPr>
            <p:ph idx="2" type="subTitle"/>
          </p:nvPr>
        </p:nvSpPr>
        <p:spPr>
          <a:xfrm>
            <a:off x="245475" y="4006275"/>
            <a:ext cx="18678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898" name="Google Shape;898;p93"/>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899" name="Google Shape;899;p93"/>
          <p:cNvSpPr txBox="1"/>
          <p:nvPr>
            <p:ph idx="3" type="subTitle"/>
          </p:nvPr>
        </p:nvSpPr>
        <p:spPr>
          <a:xfrm>
            <a:off x="2475600" y="3179125"/>
            <a:ext cx="18678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0" name="Google Shape;900;p93"/>
          <p:cNvSpPr txBox="1"/>
          <p:nvPr>
            <p:ph idx="4" type="subTitle"/>
          </p:nvPr>
        </p:nvSpPr>
        <p:spPr>
          <a:xfrm>
            <a:off x="2475675" y="4006275"/>
            <a:ext cx="18678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901" name="Google Shape;901;p93"/>
          <p:cNvSpPr txBox="1"/>
          <p:nvPr>
            <p:ph idx="5" type="subTitle"/>
          </p:nvPr>
        </p:nvSpPr>
        <p:spPr>
          <a:xfrm>
            <a:off x="245475"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902" name="Google Shape;902;p93"/>
          <p:cNvSpPr txBox="1"/>
          <p:nvPr>
            <p:ph idx="6" type="subTitle"/>
          </p:nvPr>
        </p:nvSpPr>
        <p:spPr>
          <a:xfrm>
            <a:off x="245475"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903" name="Google Shape;903;p93"/>
          <p:cNvSpPr txBox="1"/>
          <p:nvPr>
            <p:ph idx="7" type="subTitle"/>
          </p:nvPr>
        </p:nvSpPr>
        <p:spPr>
          <a:xfrm>
            <a:off x="2469200"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904" name="Google Shape;904;p93"/>
          <p:cNvSpPr txBox="1"/>
          <p:nvPr>
            <p:ph idx="8" type="subTitle"/>
          </p:nvPr>
        </p:nvSpPr>
        <p:spPr>
          <a:xfrm>
            <a:off x="2469200"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905" name="Google Shape;905;p93"/>
          <p:cNvSpPr txBox="1"/>
          <p:nvPr>
            <p:ph idx="9" type="subTitle"/>
          </p:nvPr>
        </p:nvSpPr>
        <p:spPr>
          <a:xfrm>
            <a:off x="4701250"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906" name="Google Shape;906;p93"/>
          <p:cNvSpPr txBox="1"/>
          <p:nvPr>
            <p:ph idx="13" type="subTitle"/>
          </p:nvPr>
        </p:nvSpPr>
        <p:spPr>
          <a:xfrm>
            <a:off x="4701250"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907" name="Google Shape;907;p93"/>
          <p:cNvSpPr txBox="1"/>
          <p:nvPr>
            <p:ph idx="14" type="subTitle"/>
          </p:nvPr>
        </p:nvSpPr>
        <p:spPr>
          <a:xfrm>
            <a:off x="6933300" y="1931438"/>
            <a:ext cx="18678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908" name="Google Shape;908;p93"/>
          <p:cNvSpPr txBox="1"/>
          <p:nvPr>
            <p:ph idx="15" type="subTitle"/>
          </p:nvPr>
        </p:nvSpPr>
        <p:spPr>
          <a:xfrm>
            <a:off x="6933300" y="2175538"/>
            <a:ext cx="1867800" cy="922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909" name="Google Shape;909;p93"/>
          <p:cNvSpPr txBox="1"/>
          <p:nvPr>
            <p:ph idx="16" type="subTitle"/>
          </p:nvPr>
        </p:nvSpPr>
        <p:spPr>
          <a:xfrm>
            <a:off x="4705800" y="3179125"/>
            <a:ext cx="18678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0" name="Google Shape;910;p93"/>
          <p:cNvSpPr txBox="1"/>
          <p:nvPr>
            <p:ph idx="17" type="subTitle"/>
          </p:nvPr>
        </p:nvSpPr>
        <p:spPr>
          <a:xfrm>
            <a:off x="4705875" y="4006275"/>
            <a:ext cx="18678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sp>
        <p:nvSpPr>
          <p:cNvPr id="911" name="Google Shape;911;p93"/>
          <p:cNvSpPr txBox="1"/>
          <p:nvPr>
            <p:ph idx="18" type="subTitle"/>
          </p:nvPr>
        </p:nvSpPr>
        <p:spPr>
          <a:xfrm>
            <a:off x="6936000" y="3179125"/>
            <a:ext cx="1867800" cy="974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6000"/>
              <a:buFont typeface="DM Sans Medium"/>
              <a:buNone/>
              <a:defRPr sz="6000">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2" name="Google Shape;912;p93"/>
          <p:cNvSpPr txBox="1"/>
          <p:nvPr>
            <p:ph idx="19" type="subTitle"/>
          </p:nvPr>
        </p:nvSpPr>
        <p:spPr>
          <a:xfrm>
            <a:off x="6936075" y="4006275"/>
            <a:ext cx="1867800" cy="3732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pic>
        <p:nvPicPr>
          <p:cNvPr id="913" name="Google Shape;913;p93"/>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14" name="Google Shape;914;p93"/>
          <p:cNvSpPr txBox="1"/>
          <p:nvPr>
            <p:ph idx="20"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15" name="Google Shape;915;p93"/>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p:cSld name="CUSTOM_1_1">
    <p:bg>
      <p:bgPr>
        <a:solidFill>
          <a:schemeClr val="lt1"/>
        </a:solidFill>
      </p:bgPr>
    </p:bg>
    <p:spTree>
      <p:nvGrpSpPr>
        <p:cNvPr id="916" name="Shape 916"/>
        <p:cNvGrpSpPr/>
        <p:nvPr/>
      </p:nvGrpSpPr>
      <p:grpSpPr>
        <a:xfrm>
          <a:off x="0" y="0"/>
          <a:ext cx="0" cy="0"/>
          <a:chOff x="0" y="0"/>
          <a:chExt cx="0" cy="0"/>
        </a:xfrm>
      </p:grpSpPr>
      <p:sp>
        <p:nvSpPr>
          <p:cNvPr id="917" name="Google Shape;917;p94"/>
          <p:cNvSpPr/>
          <p:nvPr>
            <p:ph idx="2" type="pic"/>
          </p:nvPr>
        </p:nvSpPr>
        <p:spPr>
          <a:xfrm>
            <a:off x="4800600" y="921875"/>
            <a:ext cx="4005900" cy="3764400"/>
          </a:xfrm>
          <a:prstGeom prst="roundRect">
            <a:avLst>
              <a:gd fmla="val 3588" name="adj"/>
            </a:avLst>
          </a:prstGeom>
          <a:noFill/>
          <a:ln>
            <a:noFill/>
          </a:ln>
        </p:spPr>
      </p:sp>
      <p:sp>
        <p:nvSpPr>
          <p:cNvPr id="918" name="Google Shape;918;p94"/>
          <p:cNvSpPr txBox="1"/>
          <p:nvPr>
            <p:ph idx="1" type="subTitle"/>
          </p:nvPr>
        </p:nvSpPr>
        <p:spPr>
          <a:xfrm>
            <a:off x="534950" y="1938838"/>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Medium"/>
              <a:buNone/>
              <a:defRPr>
                <a:latin typeface="Inter Medium"/>
                <a:ea typeface="Inter Medium"/>
                <a:cs typeface="Inter Medium"/>
                <a:sym typeface="Inter Medium"/>
              </a:defRPr>
            </a:lvl2pPr>
            <a:lvl3pPr lvl="2">
              <a:spcBef>
                <a:spcPts val="0"/>
              </a:spcBef>
              <a:spcAft>
                <a:spcPts val="0"/>
              </a:spcAft>
              <a:buSzPts val="1400"/>
              <a:buFont typeface="Inter Medium"/>
              <a:buNone/>
              <a:defRPr>
                <a:latin typeface="Inter Medium"/>
                <a:ea typeface="Inter Medium"/>
                <a:cs typeface="Inter Medium"/>
                <a:sym typeface="Inter Medium"/>
              </a:defRPr>
            </a:lvl3pPr>
            <a:lvl4pPr lvl="3">
              <a:spcBef>
                <a:spcPts val="0"/>
              </a:spcBef>
              <a:spcAft>
                <a:spcPts val="0"/>
              </a:spcAft>
              <a:buSzPts val="1400"/>
              <a:buFont typeface="Inter Medium"/>
              <a:buNone/>
              <a:defRPr>
                <a:latin typeface="Inter Medium"/>
                <a:ea typeface="Inter Medium"/>
                <a:cs typeface="Inter Medium"/>
                <a:sym typeface="Inter Medium"/>
              </a:defRPr>
            </a:lvl4pPr>
            <a:lvl5pPr lvl="4">
              <a:spcBef>
                <a:spcPts val="0"/>
              </a:spcBef>
              <a:spcAft>
                <a:spcPts val="0"/>
              </a:spcAft>
              <a:buSzPts val="1400"/>
              <a:buFont typeface="Inter Medium"/>
              <a:buNone/>
              <a:defRPr>
                <a:latin typeface="Inter Medium"/>
                <a:ea typeface="Inter Medium"/>
                <a:cs typeface="Inter Medium"/>
                <a:sym typeface="Inter Medium"/>
              </a:defRPr>
            </a:lvl5pPr>
            <a:lvl6pPr lvl="5">
              <a:spcBef>
                <a:spcPts val="0"/>
              </a:spcBef>
              <a:spcAft>
                <a:spcPts val="0"/>
              </a:spcAft>
              <a:buSzPts val="1400"/>
              <a:buFont typeface="Inter Medium"/>
              <a:buNone/>
              <a:defRPr>
                <a:latin typeface="Inter Medium"/>
                <a:ea typeface="Inter Medium"/>
                <a:cs typeface="Inter Medium"/>
                <a:sym typeface="Inter Medium"/>
              </a:defRPr>
            </a:lvl6pPr>
            <a:lvl7pPr lvl="6">
              <a:spcBef>
                <a:spcPts val="0"/>
              </a:spcBef>
              <a:spcAft>
                <a:spcPts val="0"/>
              </a:spcAft>
              <a:buSzPts val="1400"/>
              <a:buFont typeface="Inter Medium"/>
              <a:buNone/>
              <a:defRPr>
                <a:latin typeface="Inter Medium"/>
                <a:ea typeface="Inter Medium"/>
                <a:cs typeface="Inter Medium"/>
                <a:sym typeface="Inter Medium"/>
              </a:defRPr>
            </a:lvl7pPr>
            <a:lvl8pPr lvl="7">
              <a:spcBef>
                <a:spcPts val="0"/>
              </a:spcBef>
              <a:spcAft>
                <a:spcPts val="0"/>
              </a:spcAft>
              <a:buSzPts val="1400"/>
              <a:buFont typeface="Inter Medium"/>
              <a:buNone/>
              <a:defRPr>
                <a:latin typeface="Inter Medium"/>
                <a:ea typeface="Inter Medium"/>
                <a:cs typeface="Inter Medium"/>
                <a:sym typeface="Inter Medium"/>
              </a:defRPr>
            </a:lvl8pPr>
            <a:lvl9pPr lvl="8">
              <a:spcBef>
                <a:spcPts val="0"/>
              </a:spcBef>
              <a:spcAft>
                <a:spcPts val="0"/>
              </a:spcAft>
              <a:buSzPts val="1400"/>
              <a:buFont typeface="Inter Medium"/>
              <a:buNone/>
              <a:defRPr>
                <a:latin typeface="Inter Medium"/>
                <a:ea typeface="Inter Medium"/>
                <a:cs typeface="Inter Medium"/>
                <a:sym typeface="Inter Medium"/>
              </a:defRPr>
            </a:lvl9pPr>
          </a:lstStyle>
          <a:p/>
        </p:txBody>
      </p:sp>
      <p:sp>
        <p:nvSpPr>
          <p:cNvPr id="919" name="Google Shape;919;p94"/>
          <p:cNvSpPr txBox="1"/>
          <p:nvPr>
            <p:ph idx="3" type="subTitle"/>
          </p:nvPr>
        </p:nvSpPr>
        <p:spPr>
          <a:xfrm>
            <a:off x="534950"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920" name="Google Shape;920;p94"/>
          <p:cNvPicPr preferRelativeResize="0"/>
          <p:nvPr/>
        </p:nvPicPr>
        <p:blipFill rotWithShape="1">
          <a:blip r:embed="rId2">
            <a:alphaModFix/>
          </a:blip>
          <a:srcRect b="0" l="0" r="73298" t="0"/>
          <a:stretch/>
        </p:blipFill>
        <p:spPr>
          <a:xfrm>
            <a:off x="342900" y="2057400"/>
            <a:ext cx="192050" cy="186825"/>
          </a:xfrm>
          <a:prstGeom prst="rect">
            <a:avLst/>
          </a:prstGeom>
          <a:noFill/>
          <a:ln>
            <a:noFill/>
          </a:ln>
        </p:spPr>
      </p:pic>
      <p:sp>
        <p:nvSpPr>
          <p:cNvPr id="921" name="Google Shape;921;p94"/>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922" name="Google Shape;922;p94"/>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23" name="Google Shape;923;p94"/>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24" name="Google Shape;924;p94"/>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Image + Icon">
  <p:cSld name="CUSTOM_1_1_1">
    <p:bg>
      <p:bgPr>
        <a:solidFill>
          <a:schemeClr val="lt1"/>
        </a:solidFill>
      </p:bgPr>
    </p:bg>
    <p:spTree>
      <p:nvGrpSpPr>
        <p:cNvPr id="925" name="Shape 925"/>
        <p:cNvGrpSpPr/>
        <p:nvPr/>
      </p:nvGrpSpPr>
      <p:grpSpPr>
        <a:xfrm>
          <a:off x="0" y="0"/>
          <a:ext cx="0" cy="0"/>
          <a:chOff x="0" y="0"/>
          <a:chExt cx="0" cy="0"/>
        </a:xfrm>
      </p:grpSpPr>
      <p:sp>
        <p:nvSpPr>
          <p:cNvPr id="926" name="Google Shape;926;p95"/>
          <p:cNvSpPr/>
          <p:nvPr>
            <p:ph idx="2" type="pic"/>
          </p:nvPr>
        </p:nvSpPr>
        <p:spPr>
          <a:xfrm>
            <a:off x="4800600" y="921875"/>
            <a:ext cx="4005900" cy="3764400"/>
          </a:xfrm>
          <a:prstGeom prst="roundRect">
            <a:avLst>
              <a:gd fmla="val 4355" name="adj"/>
            </a:avLst>
          </a:prstGeom>
          <a:noFill/>
          <a:ln>
            <a:noFill/>
          </a:ln>
        </p:spPr>
      </p:sp>
      <p:sp>
        <p:nvSpPr>
          <p:cNvPr id="927" name="Google Shape;927;p95"/>
          <p:cNvSpPr txBox="1"/>
          <p:nvPr>
            <p:ph idx="1" type="subTitle"/>
          </p:nvPr>
        </p:nvSpPr>
        <p:spPr>
          <a:xfrm>
            <a:off x="245475" y="1918263"/>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600"/>
              <a:buFont typeface="Inter Medium"/>
              <a:buNone/>
              <a:defRPr sz="1600">
                <a:latin typeface="Inter Medium"/>
                <a:ea typeface="Inter Medium"/>
                <a:cs typeface="Inter Medium"/>
                <a:sym typeface="Inter Medium"/>
              </a:defRPr>
            </a:lvl2pPr>
            <a:lvl3pPr lvl="2">
              <a:spcBef>
                <a:spcPts val="0"/>
              </a:spcBef>
              <a:spcAft>
                <a:spcPts val="0"/>
              </a:spcAft>
              <a:buSzPts val="1600"/>
              <a:buFont typeface="Inter Medium"/>
              <a:buNone/>
              <a:defRPr sz="1600">
                <a:latin typeface="Inter Medium"/>
                <a:ea typeface="Inter Medium"/>
                <a:cs typeface="Inter Medium"/>
                <a:sym typeface="Inter Medium"/>
              </a:defRPr>
            </a:lvl3pPr>
            <a:lvl4pPr lvl="3">
              <a:spcBef>
                <a:spcPts val="0"/>
              </a:spcBef>
              <a:spcAft>
                <a:spcPts val="0"/>
              </a:spcAft>
              <a:buSzPts val="1600"/>
              <a:buFont typeface="Inter Medium"/>
              <a:buNone/>
              <a:defRPr sz="1600">
                <a:latin typeface="Inter Medium"/>
                <a:ea typeface="Inter Medium"/>
                <a:cs typeface="Inter Medium"/>
                <a:sym typeface="Inter Medium"/>
              </a:defRPr>
            </a:lvl4pPr>
            <a:lvl5pPr lvl="4">
              <a:spcBef>
                <a:spcPts val="0"/>
              </a:spcBef>
              <a:spcAft>
                <a:spcPts val="0"/>
              </a:spcAft>
              <a:buSzPts val="1600"/>
              <a:buFont typeface="Inter Medium"/>
              <a:buNone/>
              <a:defRPr sz="1600">
                <a:latin typeface="Inter Medium"/>
                <a:ea typeface="Inter Medium"/>
                <a:cs typeface="Inter Medium"/>
                <a:sym typeface="Inter Medium"/>
              </a:defRPr>
            </a:lvl5pPr>
            <a:lvl6pPr lvl="5">
              <a:spcBef>
                <a:spcPts val="0"/>
              </a:spcBef>
              <a:spcAft>
                <a:spcPts val="0"/>
              </a:spcAft>
              <a:buSzPts val="1600"/>
              <a:buFont typeface="Inter Medium"/>
              <a:buNone/>
              <a:defRPr sz="1600">
                <a:latin typeface="Inter Medium"/>
                <a:ea typeface="Inter Medium"/>
                <a:cs typeface="Inter Medium"/>
                <a:sym typeface="Inter Medium"/>
              </a:defRPr>
            </a:lvl6pPr>
            <a:lvl7pPr lvl="6">
              <a:spcBef>
                <a:spcPts val="0"/>
              </a:spcBef>
              <a:spcAft>
                <a:spcPts val="0"/>
              </a:spcAft>
              <a:buSzPts val="1600"/>
              <a:buFont typeface="Inter Medium"/>
              <a:buNone/>
              <a:defRPr sz="1600">
                <a:latin typeface="Inter Medium"/>
                <a:ea typeface="Inter Medium"/>
                <a:cs typeface="Inter Medium"/>
                <a:sym typeface="Inter Medium"/>
              </a:defRPr>
            </a:lvl7pPr>
            <a:lvl8pPr lvl="7">
              <a:spcBef>
                <a:spcPts val="0"/>
              </a:spcBef>
              <a:spcAft>
                <a:spcPts val="0"/>
              </a:spcAft>
              <a:buSzPts val="1600"/>
              <a:buFont typeface="Inter Medium"/>
              <a:buNone/>
              <a:defRPr sz="1600">
                <a:latin typeface="Inter Medium"/>
                <a:ea typeface="Inter Medium"/>
                <a:cs typeface="Inter Medium"/>
                <a:sym typeface="Inter Medium"/>
              </a:defRPr>
            </a:lvl8pPr>
            <a:lvl9pPr lvl="8">
              <a:spcBef>
                <a:spcPts val="0"/>
              </a:spcBef>
              <a:spcAft>
                <a:spcPts val="0"/>
              </a:spcAft>
              <a:buSzPts val="1600"/>
              <a:buFont typeface="Inter Medium"/>
              <a:buNone/>
              <a:defRPr sz="1600">
                <a:latin typeface="Inter Medium"/>
                <a:ea typeface="Inter Medium"/>
                <a:cs typeface="Inter Medium"/>
                <a:sym typeface="Inter Medium"/>
              </a:defRPr>
            </a:lvl9pPr>
          </a:lstStyle>
          <a:p/>
        </p:txBody>
      </p:sp>
      <p:sp>
        <p:nvSpPr>
          <p:cNvPr id="928" name="Google Shape;928;p95"/>
          <p:cNvSpPr txBox="1"/>
          <p:nvPr>
            <p:ph idx="3" type="subTitle"/>
          </p:nvPr>
        </p:nvSpPr>
        <p:spPr>
          <a:xfrm>
            <a:off x="245475" y="2385150"/>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929" name="Google Shape;929;p95"/>
          <p:cNvSpPr/>
          <p:nvPr>
            <p:ph idx="4" type="pic"/>
          </p:nvPr>
        </p:nvSpPr>
        <p:spPr>
          <a:xfrm>
            <a:off x="334400" y="1465950"/>
            <a:ext cx="367800" cy="367800"/>
          </a:xfrm>
          <a:prstGeom prst="roundRect">
            <a:avLst>
              <a:gd fmla="val 16667" name="adj"/>
            </a:avLst>
          </a:prstGeom>
          <a:noFill/>
          <a:ln>
            <a:noFill/>
          </a:ln>
        </p:spPr>
      </p:sp>
      <p:sp>
        <p:nvSpPr>
          <p:cNvPr id="930" name="Google Shape;930;p95"/>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pic>
        <p:nvPicPr>
          <p:cNvPr id="931" name="Google Shape;931;p95"/>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32" name="Google Shape;932;p95"/>
          <p:cNvSpPr txBox="1"/>
          <p:nvPr>
            <p:ph idx="5"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33" name="Google Shape;933;p95"/>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 + Pullout">
  <p:cSld name="CUSTOM_1_1_1_1">
    <p:bg>
      <p:bgPr>
        <a:solidFill>
          <a:schemeClr val="lt1"/>
        </a:solidFill>
      </p:bgPr>
    </p:bg>
    <p:spTree>
      <p:nvGrpSpPr>
        <p:cNvPr id="934" name="Shape 934"/>
        <p:cNvGrpSpPr/>
        <p:nvPr/>
      </p:nvGrpSpPr>
      <p:grpSpPr>
        <a:xfrm>
          <a:off x="0" y="0"/>
          <a:ext cx="0" cy="0"/>
          <a:chOff x="0" y="0"/>
          <a:chExt cx="0" cy="0"/>
        </a:xfrm>
      </p:grpSpPr>
      <p:sp>
        <p:nvSpPr>
          <p:cNvPr id="935" name="Google Shape;935;p96"/>
          <p:cNvSpPr txBox="1"/>
          <p:nvPr>
            <p:ph idx="1" type="subTitle"/>
          </p:nvPr>
        </p:nvSpPr>
        <p:spPr>
          <a:xfrm>
            <a:off x="4702625" y="1431138"/>
            <a:ext cx="38085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600"/>
              <a:buFont typeface="Inter Medium"/>
              <a:buNone/>
              <a:defRPr sz="1600">
                <a:latin typeface="Inter Medium"/>
                <a:ea typeface="Inter Medium"/>
                <a:cs typeface="Inter Medium"/>
                <a:sym typeface="Inter Medium"/>
              </a:defRPr>
            </a:lvl2pPr>
            <a:lvl3pPr lvl="2">
              <a:spcBef>
                <a:spcPts val="0"/>
              </a:spcBef>
              <a:spcAft>
                <a:spcPts val="0"/>
              </a:spcAft>
              <a:buSzPts val="1600"/>
              <a:buFont typeface="Inter Medium"/>
              <a:buNone/>
              <a:defRPr sz="1600">
                <a:latin typeface="Inter Medium"/>
                <a:ea typeface="Inter Medium"/>
                <a:cs typeface="Inter Medium"/>
                <a:sym typeface="Inter Medium"/>
              </a:defRPr>
            </a:lvl3pPr>
            <a:lvl4pPr lvl="3">
              <a:spcBef>
                <a:spcPts val="0"/>
              </a:spcBef>
              <a:spcAft>
                <a:spcPts val="0"/>
              </a:spcAft>
              <a:buSzPts val="1600"/>
              <a:buFont typeface="Inter Medium"/>
              <a:buNone/>
              <a:defRPr sz="1600">
                <a:latin typeface="Inter Medium"/>
                <a:ea typeface="Inter Medium"/>
                <a:cs typeface="Inter Medium"/>
                <a:sym typeface="Inter Medium"/>
              </a:defRPr>
            </a:lvl4pPr>
            <a:lvl5pPr lvl="4">
              <a:spcBef>
                <a:spcPts val="0"/>
              </a:spcBef>
              <a:spcAft>
                <a:spcPts val="0"/>
              </a:spcAft>
              <a:buSzPts val="1600"/>
              <a:buFont typeface="Inter Medium"/>
              <a:buNone/>
              <a:defRPr sz="1600">
                <a:latin typeface="Inter Medium"/>
                <a:ea typeface="Inter Medium"/>
                <a:cs typeface="Inter Medium"/>
                <a:sym typeface="Inter Medium"/>
              </a:defRPr>
            </a:lvl5pPr>
            <a:lvl6pPr lvl="5">
              <a:spcBef>
                <a:spcPts val="0"/>
              </a:spcBef>
              <a:spcAft>
                <a:spcPts val="0"/>
              </a:spcAft>
              <a:buSzPts val="1600"/>
              <a:buFont typeface="Inter Medium"/>
              <a:buNone/>
              <a:defRPr sz="1600">
                <a:latin typeface="Inter Medium"/>
                <a:ea typeface="Inter Medium"/>
                <a:cs typeface="Inter Medium"/>
                <a:sym typeface="Inter Medium"/>
              </a:defRPr>
            </a:lvl6pPr>
            <a:lvl7pPr lvl="6">
              <a:spcBef>
                <a:spcPts val="0"/>
              </a:spcBef>
              <a:spcAft>
                <a:spcPts val="0"/>
              </a:spcAft>
              <a:buSzPts val="1600"/>
              <a:buFont typeface="Inter Medium"/>
              <a:buNone/>
              <a:defRPr sz="1600">
                <a:latin typeface="Inter Medium"/>
                <a:ea typeface="Inter Medium"/>
                <a:cs typeface="Inter Medium"/>
                <a:sym typeface="Inter Medium"/>
              </a:defRPr>
            </a:lvl7pPr>
            <a:lvl8pPr lvl="7">
              <a:spcBef>
                <a:spcPts val="0"/>
              </a:spcBef>
              <a:spcAft>
                <a:spcPts val="0"/>
              </a:spcAft>
              <a:buSzPts val="1600"/>
              <a:buFont typeface="Inter Medium"/>
              <a:buNone/>
              <a:defRPr sz="1600">
                <a:latin typeface="Inter Medium"/>
                <a:ea typeface="Inter Medium"/>
                <a:cs typeface="Inter Medium"/>
                <a:sym typeface="Inter Medium"/>
              </a:defRPr>
            </a:lvl8pPr>
            <a:lvl9pPr lvl="8">
              <a:spcBef>
                <a:spcPts val="0"/>
              </a:spcBef>
              <a:spcAft>
                <a:spcPts val="0"/>
              </a:spcAft>
              <a:buSzPts val="1600"/>
              <a:buFont typeface="Inter Medium"/>
              <a:buNone/>
              <a:defRPr sz="1600">
                <a:latin typeface="Inter Medium"/>
                <a:ea typeface="Inter Medium"/>
                <a:cs typeface="Inter Medium"/>
                <a:sym typeface="Inter Medium"/>
              </a:defRPr>
            </a:lvl9pPr>
          </a:lstStyle>
          <a:p/>
        </p:txBody>
      </p:sp>
      <p:sp>
        <p:nvSpPr>
          <p:cNvPr id="936" name="Google Shape;936;p96"/>
          <p:cNvSpPr txBox="1"/>
          <p:nvPr>
            <p:ph idx="2" type="subTitle"/>
          </p:nvPr>
        </p:nvSpPr>
        <p:spPr>
          <a:xfrm>
            <a:off x="4702625" y="1898025"/>
            <a:ext cx="38085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200"/>
              <a:buFont typeface="Inter"/>
              <a:buNone/>
              <a:defRPr sz="1200">
                <a:latin typeface="Inter"/>
                <a:ea typeface="Inter"/>
                <a:cs typeface="Inter"/>
                <a:sym typeface="Inter"/>
              </a:defRPr>
            </a:lvl2pPr>
            <a:lvl3pPr lvl="2">
              <a:lnSpc>
                <a:spcPct val="150000"/>
              </a:lnSpc>
              <a:spcBef>
                <a:spcPts val="0"/>
              </a:spcBef>
              <a:spcAft>
                <a:spcPts val="0"/>
              </a:spcAft>
              <a:buSzPts val="1200"/>
              <a:buFont typeface="Inter"/>
              <a:buNone/>
              <a:defRPr sz="1200">
                <a:latin typeface="Inter"/>
                <a:ea typeface="Inter"/>
                <a:cs typeface="Inter"/>
                <a:sym typeface="Inter"/>
              </a:defRPr>
            </a:lvl3pPr>
            <a:lvl4pPr lvl="3">
              <a:lnSpc>
                <a:spcPct val="150000"/>
              </a:lnSpc>
              <a:spcBef>
                <a:spcPts val="0"/>
              </a:spcBef>
              <a:spcAft>
                <a:spcPts val="0"/>
              </a:spcAft>
              <a:buSzPts val="1200"/>
              <a:buFont typeface="Inter"/>
              <a:buNone/>
              <a:defRPr sz="1200">
                <a:latin typeface="Inter"/>
                <a:ea typeface="Inter"/>
                <a:cs typeface="Inter"/>
                <a:sym typeface="Inter"/>
              </a:defRPr>
            </a:lvl4pPr>
            <a:lvl5pPr lvl="4">
              <a:lnSpc>
                <a:spcPct val="150000"/>
              </a:lnSpc>
              <a:spcBef>
                <a:spcPts val="0"/>
              </a:spcBef>
              <a:spcAft>
                <a:spcPts val="0"/>
              </a:spcAft>
              <a:buSzPts val="1200"/>
              <a:buFont typeface="Inter"/>
              <a:buNone/>
              <a:defRPr sz="1200">
                <a:latin typeface="Inter"/>
                <a:ea typeface="Inter"/>
                <a:cs typeface="Inter"/>
                <a:sym typeface="Inter"/>
              </a:defRPr>
            </a:lvl5pPr>
            <a:lvl6pPr lvl="5">
              <a:lnSpc>
                <a:spcPct val="150000"/>
              </a:lnSpc>
              <a:spcBef>
                <a:spcPts val="0"/>
              </a:spcBef>
              <a:spcAft>
                <a:spcPts val="0"/>
              </a:spcAft>
              <a:buSzPts val="1200"/>
              <a:buFont typeface="Inter"/>
              <a:buNone/>
              <a:defRPr sz="1200">
                <a:latin typeface="Inter"/>
                <a:ea typeface="Inter"/>
                <a:cs typeface="Inter"/>
                <a:sym typeface="Inter"/>
              </a:defRPr>
            </a:lvl6pPr>
            <a:lvl7pPr lvl="6">
              <a:lnSpc>
                <a:spcPct val="150000"/>
              </a:lnSpc>
              <a:spcBef>
                <a:spcPts val="0"/>
              </a:spcBef>
              <a:spcAft>
                <a:spcPts val="0"/>
              </a:spcAft>
              <a:buSzPts val="1200"/>
              <a:buFont typeface="Inter"/>
              <a:buNone/>
              <a:defRPr sz="1200">
                <a:latin typeface="Inter"/>
                <a:ea typeface="Inter"/>
                <a:cs typeface="Inter"/>
                <a:sym typeface="Inter"/>
              </a:defRPr>
            </a:lvl7pPr>
            <a:lvl8pPr lvl="7">
              <a:lnSpc>
                <a:spcPct val="150000"/>
              </a:lnSpc>
              <a:spcBef>
                <a:spcPts val="0"/>
              </a:spcBef>
              <a:spcAft>
                <a:spcPts val="0"/>
              </a:spcAft>
              <a:buSzPts val="1200"/>
              <a:buFont typeface="Inter"/>
              <a:buNone/>
              <a:defRPr sz="1200">
                <a:latin typeface="Inter"/>
                <a:ea typeface="Inter"/>
                <a:cs typeface="Inter"/>
                <a:sym typeface="Inter"/>
              </a:defRPr>
            </a:lvl8pPr>
            <a:lvl9pPr lvl="8">
              <a:lnSpc>
                <a:spcPct val="150000"/>
              </a:lnSpc>
              <a:spcBef>
                <a:spcPts val="0"/>
              </a:spcBef>
              <a:spcAft>
                <a:spcPts val="0"/>
              </a:spcAft>
              <a:buSzPts val="1200"/>
              <a:buFont typeface="Inter"/>
              <a:buNone/>
              <a:defRPr sz="1200">
                <a:latin typeface="Inter"/>
                <a:ea typeface="Inter"/>
                <a:cs typeface="Inter"/>
                <a:sym typeface="Inter"/>
              </a:defRPr>
            </a:lvl9pPr>
          </a:lstStyle>
          <a:p/>
        </p:txBody>
      </p:sp>
      <p:sp>
        <p:nvSpPr>
          <p:cNvPr id="937" name="Google Shape;937;p96"/>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000"/>
              <a:buNone/>
              <a:defRPr sz="2000">
                <a:solidFill>
                  <a:srgbClr val="0D0D0D"/>
                </a:solidFill>
              </a:defRPr>
            </a:lvl2pPr>
            <a:lvl3pPr lvl="2">
              <a:lnSpc>
                <a:spcPct val="80000"/>
              </a:lnSpc>
              <a:spcBef>
                <a:spcPts val="0"/>
              </a:spcBef>
              <a:spcAft>
                <a:spcPts val="0"/>
              </a:spcAft>
              <a:buClr>
                <a:srgbClr val="0D0D0D"/>
              </a:buClr>
              <a:buSzPts val="2000"/>
              <a:buNone/>
              <a:defRPr sz="2000">
                <a:solidFill>
                  <a:srgbClr val="0D0D0D"/>
                </a:solidFill>
              </a:defRPr>
            </a:lvl3pPr>
            <a:lvl4pPr lvl="3">
              <a:lnSpc>
                <a:spcPct val="80000"/>
              </a:lnSpc>
              <a:spcBef>
                <a:spcPts val="0"/>
              </a:spcBef>
              <a:spcAft>
                <a:spcPts val="0"/>
              </a:spcAft>
              <a:buClr>
                <a:srgbClr val="0D0D0D"/>
              </a:buClr>
              <a:buSzPts val="2000"/>
              <a:buNone/>
              <a:defRPr sz="2000">
                <a:solidFill>
                  <a:srgbClr val="0D0D0D"/>
                </a:solidFill>
              </a:defRPr>
            </a:lvl4pPr>
            <a:lvl5pPr lvl="4">
              <a:lnSpc>
                <a:spcPct val="80000"/>
              </a:lnSpc>
              <a:spcBef>
                <a:spcPts val="0"/>
              </a:spcBef>
              <a:spcAft>
                <a:spcPts val="0"/>
              </a:spcAft>
              <a:buClr>
                <a:srgbClr val="0D0D0D"/>
              </a:buClr>
              <a:buSzPts val="2000"/>
              <a:buNone/>
              <a:defRPr sz="2000">
                <a:solidFill>
                  <a:srgbClr val="0D0D0D"/>
                </a:solidFill>
              </a:defRPr>
            </a:lvl5pPr>
            <a:lvl6pPr lvl="5">
              <a:lnSpc>
                <a:spcPct val="80000"/>
              </a:lnSpc>
              <a:spcBef>
                <a:spcPts val="0"/>
              </a:spcBef>
              <a:spcAft>
                <a:spcPts val="0"/>
              </a:spcAft>
              <a:buClr>
                <a:srgbClr val="0D0D0D"/>
              </a:buClr>
              <a:buSzPts val="2000"/>
              <a:buNone/>
              <a:defRPr sz="2000">
                <a:solidFill>
                  <a:srgbClr val="0D0D0D"/>
                </a:solidFill>
              </a:defRPr>
            </a:lvl6pPr>
            <a:lvl7pPr lvl="6">
              <a:lnSpc>
                <a:spcPct val="80000"/>
              </a:lnSpc>
              <a:spcBef>
                <a:spcPts val="0"/>
              </a:spcBef>
              <a:spcAft>
                <a:spcPts val="0"/>
              </a:spcAft>
              <a:buClr>
                <a:srgbClr val="0D0D0D"/>
              </a:buClr>
              <a:buSzPts val="2000"/>
              <a:buNone/>
              <a:defRPr sz="2000">
                <a:solidFill>
                  <a:srgbClr val="0D0D0D"/>
                </a:solidFill>
              </a:defRPr>
            </a:lvl7pPr>
            <a:lvl8pPr lvl="7">
              <a:lnSpc>
                <a:spcPct val="80000"/>
              </a:lnSpc>
              <a:spcBef>
                <a:spcPts val="0"/>
              </a:spcBef>
              <a:spcAft>
                <a:spcPts val="0"/>
              </a:spcAft>
              <a:buClr>
                <a:srgbClr val="0D0D0D"/>
              </a:buClr>
              <a:buSzPts val="2000"/>
              <a:buNone/>
              <a:defRPr sz="2000">
                <a:solidFill>
                  <a:srgbClr val="0D0D0D"/>
                </a:solidFill>
              </a:defRPr>
            </a:lvl8pPr>
            <a:lvl9pPr lvl="8">
              <a:lnSpc>
                <a:spcPct val="80000"/>
              </a:lnSpc>
              <a:spcBef>
                <a:spcPts val="0"/>
              </a:spcBef>
              <a:spcAft>
                <a:spcPts val="0"/>
              </a:spcAft>
              <a:buClr>
                <a:srgbClr val="0D0D0D"/>
              </a:buClr>
              <a:buSzPts val="2000"/>
              <a:buNone/>
              <a:defRPr sz="2000">
                <a:solidFill>
                  <a:srgbClr val="0D0D0D"/>
                </a:solidFill>
              </a:defRPr>
            </a:lvl9pPr>
          </a:lstStyle>
          <a:p/>
        </p:txBody>
      </p:sp>
      <p:sp>
        <p:nvSpPr>
          <p:cNvPr id="938" name="Google Shape;938;p96"/>
          <p:cNvSpPr txBox="1"/>
          <p:nvPr>
            <p:ph idx="3" type="title"/>
          </p:nvPr>
        </p:nvSpPr>
        <p:spPr>
          <a:xfrm>
            <a:off x="245475" y="1431150"/>
            <a:ext cx="4098000" cy="25695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pic>
        <p:nvPicPr>
          <p:cNvPr id="939" name="Google Shape;939;p96"/>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40" name="Google Shape;940;p96"/>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41" name="Google Shape;941;p96"/>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Image">
  <p:cSld name="CUSTOM_11">
    <p:bg>
      <p:bgPr>
        <a:solidFill>
          <a:schemeClr val="lt1"/>
        </a:solidFill>
      </p:bgPr>
    </p:bg>
    <p:spTree>
      <p:nvGrpSpPr>
        <p:cNvPr id="942" name="Shape 942"/>
        <p:cNvGrpSpPr/>
        <p:nvPr/>
      </p:nvGrpSpPr>
      <p:grpSpPr>
        <a:xfrm>
          <a:off x="0" y="0"/>
          <a:ext cx="0" cy="0"/>
          <a:chOff x="0" y="0"/>
          <a:chExt cx="0" cy="0"/>
        </a:xfrm>
      </p:grpSpPr>
      <p:sp>
        <p:nvSpPr>
          <p:cNvPr id="943" name="Google Shape;943;p97"/>
          <p:cNvSpPr/>
          <p:nvPr>
            <p:ph idx="2" type="pic"/>
          </p:nvPr>
        </p:nvSpPr>
        <p:spPr>
          <a:xfrm>
            <a:off x="4800600" y="921875"/>
            <a:ext cx="4005900" cy="3764400"/>
          </a:xfrm>
          <a:prstGeom prst="roundRect">
            <a:avLst>
              <a:gd fmla="val 4355" name="adj"/>
            </a:avLst>
          </a:prstGeom>
          <a:noFill/>
          <a:ln>
            <a:noFill/>
          </a:ln>
        </p:spPr>
      </p:sp>
      <p:sp>
        <p:nvSpPr>
          <p:cNvPr id="944" name="Google Shape;944;p97"/>
          <p:cNvSpPr txBox="1"/>
          <p:nvPr>
            <p:ph type="title"/>
          </p:nvPr>
        </p:nvSpPr>
        <p:spPr>
          <a:xfrm>
            <a:off x="245475" y="1431150"/>
            <a:ext cx="6041100" cy="19416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4000"/>
              <a:buFont typeface="DM Sans Medium"/>
              <a:buNone/>
              <a:defRPr sz="4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4000"/>
              <a:buNone/>
              <a:defRPr sz="4000">
                <a:solidFill>
                  <a:srgbClr val="0D0D0D"/>
                </a:solidFill>
              </a:defRPr>
            </a:lvl2pPr>
            <a:lvl3pPr lvl="2">
              <a:lnSpc>
                <a:spcPct val="80000"/>
              </a:lnSpc>
              <a:spcBef>
                <a:spcPts val="0"/>
              </a:spcBef>
              <a:spcAft>
                <a:spcPts val="0"/>
              </a:spcAft>
              <a:buClr>
                <a:srgbClr val="0D0D0D"/>
              </a:buClr>
              <a:buSzPts val="4000"/>
              <a:buNone/>
              <a:defRPr sz="4000">
                <a:solidFill>
                  <a:srgbClr val="0D0D0D"/>
                </a:solidFill>
              </a:defRPr>
            </a:lvl3pPr>
            <a:lvl4pPr lvl="3">
              <a:lnSpc>
                <a:spcPct val="80000"/>
              </a:lnSpc>
              <a:spcBef>
                <a:spcPts val="0"/>
              </a:spcBef>
              <a:spcAft>
                <a:spcPts val="0"/>
              </a:spcAft>
              <a:buClr>
                <a:srgbClr val="0D0D0D"/>
              </a:buClr>
              <a:buSzPts val="4000"/>
              <a:buNone/>
              <a:defRPr sz="4000">
                <a:solidFill>
                  <a:srgbClr val="0D0D0D"/>
                </a:solidFill>
              </a:defRPr>
            </a:lvl4pPr>
            <a:lvl5pPr lvl="4">
              <a:lnSpc>
                <a:spcPct val="80000"/>
              </a:lnSpc>
              <a:spcBef>
                <a:spcPts val="0"/>
              </a:spcBef>
              <a:spcAft>
                <a:spcPts val="0"/>
              </a:spcAft>
              <a:buClr>
                <a:srgbClr val="0D0D0D"/>
              </a:buClr>
              <a:buSzPts val="4000"/>
              <a:buNone/>
              <a:defRPr sz="4000">
                <a:solidFill>
                  <a:srgbClr val="0D0D0D"/>
                </a:solidFill>
              </a:defRPr>
            </a:lvl5pPr>
            <a:lvl6pPr lvl="5">
              <a:lnSpc>
                <a:spcPct val="80000"/>
              </a:lnSpc>
              <a:spcBef>
                <a:spcPts val="0"/>
              </a:spcBef>
              <a:spcAft>
                <a:spcPts val="0"/>
              </a:spcAft>
              <a:buClr>
                <a:srgbClr val="0D0D0D"/>
              </a:buClr>
              <a:buSzPts val="4000"/>
              <a:buNone/>
              <a:defRPr sz="4000">
                <a:solidFill>
                  <a:srgbClr val="0D0D0D"/>
                </a:solidFill>
              </a:defRPr>
            </a:lvl6pPr>
            <a:lvl7pPr lvl="6">
              <a:lnSpc>
                <a:spcPct val="80000"/>
              </a:lnSpc>
              <a:spcBef>
                <a:spcPts val="0"/>
              </a:spcBef>
              <a:spcAft>
                <a:spcPts val="0"/>
              </a:spcAft>
              <a:buClr>
                <a:srgbClr val="0D0D0D"/>
              </a:buClr>
              <a:buSzPts val="4000"/>
              <a:buNone/>
              <a:defRPr sz="4000">
                <a:solidFill>
                  <a:srgbClr val="0D0D0D"/>
                </a:solidFill>
              </a:defRPr>
            </a:lvl7pPr>
            <a:lvl8pPr lvl="7">
              <a:lnSpc>
                <a:spcPct val="80000"/>
              </a:lnSpc>
              <a:spcBef>
                <a:spcPts val="0"/>
              </a:spcBef>
              <a:spcAft>
                <a:spcPts val="0"/>
              </a:spcAft>
              <a:buClr>
                <a:srgbClr val="0D0D0D"/>
              </a:buClr>
              <a:buSzPts val="4000"/>
              <a:buNone/>
              <a:defRPr sz="4000">
                <a:solidFill>
                  <a:srgbClr val="0D0D0D"/>
                </a:solidFill>
              </a:defRPr>
            </a:lvl8pPr>
            <a:lvl9pPr lvl="8">
              <a:lnSpc>
                <a:spcPct val="80000"/>
              </a:lnSpc>
              <a:spcBef>
                <a:spcPts val="0"/>
              </a:spcBef>
              <a:spcAft>
                <a:spcPts val="0"/>
              </a:spcAft>
              <a:buClr>
                <a:srgbClr val="0D0D0D"/>
              </a:buClr>
              <a:buSzPts val="4000"/>
              <a:buNone/>
              <a:defRPr sz="4000">
                <a:solidFill>
                  <a:srgbClr val="0D0D0D"/>
                </a:solidFill>
              </a:defRPr>
            </a:lvl9pPr>
          </a:lstStyle>
          <a:p/>
        </p:txBody>
      </p:sp>
      <p:sp>
        <p:nvSpPr>
          <p:cNvPr id="945" name="Google Shape;945;p97"/>
          <p:cNvSpPr txBox="1"/>
          <p:nvPr>
            <p:ph idx="1" type="subTitle"/>
          </p:nvPr>
        </p:nvSpPr>
        <p:spPr>
          <a:xfrm>
            <a:off x="245475" y="3768388"/>
            <a:ext cx="26121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SemiBold"/>
              <a:buNone/>
              <a:defRPr sz="1200">
                <a:latin typeface="Inter SemiBold"/>
                <a:ea typeface="Inter SemiBold"/>
                <a:cs typeface="Inter SemiBold"/>
                <a:sym typeface="Inter SemiBold"/>
              </a:defRPr>
            </a:lvl2pPr>
            <a:lvl3pPr lvl="2">
              <a:spcBef>
                <a:spcPts val="0"/>
              </a:spcBef>
              <a:spcAft>
                <a:spcPts val="0"/>
              </a:spcAft>
              <a:buSzPts val="1200"/>
              <a:buFont typeface="Inter SemiBold"/>
              <a:buNone/>
              <a:defRPr sz="1200">
                <a:latin typeface="Inter SemiBold"/>
                <a:ea typeface="Inter SemiBold"/>
                <a:cs typeface="Inter SemiBold"/>
                <a:sym typeface="Inter SemiBold"/>
              </a:defRPr>
            </a:lvl3pPr>
            <a:lvl4pPr lvl="3">
              <a:spcBef>
                <a:spcPts val="0"/>
              </a:spcBef>
              <a:spcAft>
                <a:spcPts val="0"/>
              </a:spcAft>
              <a:buSzPts val="1200"/>
              <a:buFont typeface="Inter SemiBold"/>
              <a:buNone/>
              <a:defRPr sz="1200">
                <a:latin typeface="Inter SemiBold"/>
                <a:ea typeface="Inter SemiBold"/>
                <a:cs typeface="Inter SemiBold"/>
                <a:sym typeface="Inter SemiBold"/>
              </a:defRPr>
            </a:lvl4pPr>
            <a:lvl5pPr lvl="4">
              <a:spcBef>
                <a:spcPts val="0"/>
              </a:spcBef>
              <a:spcAft>
                <a:spcPts val="0"/>
              </a:spcAft>
              <a:buSzPts val="1200"/>
              <a:buFont typeface="Inter SemiBold"/>
              <a:buNone/>
              <a:defRPr sz="1200">
                <a:latin typeface="Inter SemiBold"/>
                <a:ea typeface="Inter SemiBold"/>
                <a:cs typeface="Inter SemiBold"/>
                <a:sym typeface="Inter SemiBold"/>
              </a:defRPr>
            </a:lvl5pPr>
            <a:lvl6pPr lvl="5">
              <a:spcBef>
                <a:spcPts val="0"/>
              </a:spcBef>
              <a:spcAft>
                <a:spcPts val="0"/>
              </a:spcAft>
              <a:buSzPts val="1200"/>
              <a:buFont typeface="Inter SemiBold"/>
              <a:buNone/>
              <a:defRPr sz="1200">
                <a:latin typeface="Inter SemiBold"/>
                <a:ea typeface="Inter SemiBold"/>
                <a:cs typeface="Inter SemiBold"/>
                <a:sym typeface="Inter SemiBold"/>
              </a:defRPr>
            </a:lvl6pPr>
            <a:lvl7pPr lvl="6">
              <a:spcBef>
                <a:spcPts val="0"/>
              </a:spcBef>
              <a:spcAft>
                <a:spcPts val="0"/>
              </a:spcAft>
              <a:buSzPts val="1200"/>
              <a:buFont typeface="Inter SemiBold"/>
              <a:buNone/>
              <a:defRPr sz="1200">
                <a:latin typeface="Inter SemiBold"/>
                <a:ea typeface="Inter SemiBold"/>
                <a:cs typeface="Inter SemiBold"/>
                <a:sym typeface="Inter SemiBold"/>
              </a:defRPr>
            </a:lvl7pPr>
            <a:lvl8pPr lvl="7">
              <a:spcBef>
                <a:spcPts val="0"/>
              </a:spcBef>
              <a:spcAft>
                <a:spcPts val="0"/>
              </a:spcAft>
              <a:buSzPts val="1200"/>
              <a:buFont typeface="Inter SemiBold"/>
              <a:buNone/>
              <a:defRPr sz="1200">
                <a:latin typeface="Inter SemiBold"/>
                <a:ea typeface="Inter SemiBold"/>
                <a:cs typeface="Inter SemiBold"/>
                <a:sym typeface="Inter SemiBold"/>
              </a:defRPr>
            </a:lvl8pPr>
            <a:lvl9pPr lvl="8">
              <a:spcBef>
                <a:spcPts val="0"/>
              </a:spcBef>
              <a:spcAft>
                <a:spcPts val="0"/>
              </a:spcAft>
              <a:buSzPts val="1200"/>
              <a:buFont typeface="Inter SemiBold"/>
              <a:buNone/>
              <a:defRPr sz="1200">
                <a:latin typeface="Inter SemiBold"/>
                <a:ea typeface="Inter SemiBold"/>
                <a:cs typeface="Inter SemiBold"/>
                <a:sym typeface="Inter SemiBold"/>
              </a:defRPr>
            </a:lvl9pPr>
          </a:lstStyle>
          <a:p/>
        </p:txBody>
      </p:sp>
      <p:sp>
        <p:nvSpPr>
          <p:cNvPr id="946" name="Google Shape;946;p97"/>
          <p:cNvSpPr txBox="1"/>
          <p:nvPr>
            <p:ph idx="3" type="subTitle"/>
          </p:nvPr>
        </p:nvSpPr>
        <p:spPr>
          <a:xfrm>
            <a:off x="245475" y="4012488"/>
            <a:ext cx="2612100" cy="411300"/>
          </a:xfrm>
          <a:prstGeom prst="rect">
            <a:avLst/>
          </a:prstGeom>
          <a:noFill/>
          <a:ln>
            <a:noFill/>
          </a:ln>
        </p:spPr>
        <p:txBody>
          <a:bodyPr anchorCtr="0" anchor="t" bIns="91425" lIns="91425" spcFirstLastPara="1" rIns="91425" wrap="square" tIns="91425">
            <a:noAutofit/>
          </a:bodyPr>
          <a:lstStyle>
            <a:lvl1pPr lvl="0">
              <a:lnSpc>
                <a:spcPct val="100000"/>
              </a:lnSpc>
              <a:spcBef>
                <a:spcPts val="0"/>
              </a:spcBef>
              <a:spcAft>
                <a:spcPts val="0"/>
              </a:spcAft>
              <a:buSzPts val="900"/>
              <a:buFont typeface="Inter"/>
              <a:buNone/>
              <a:defRPr sz="900">
                <a:latin typeface="Inter"/>
                <a:ea typeface="Inter"/>
                <a:cs typeface="Inter"/>
                <a:sym typeface="Inter"/>
              </a:defRPr>
            </a:lvl1pPr>
            <a:lvl2pPr lvl="1">
              <a:lnSpc>
                <a:spcPct val="100000"/>
              </a:lnSpc>
              <a:spcBef>
                <a:spcPts val="0"/>
              </a:spcBef>
              <a:spcAft>
                <a:spcPts val="0"/>
              </a:spcAft>
              <a:buSzPts val="900"/>
              <a:buFont typeface="Inter"/>
              <a:buNone/>
              <a:defRPr sz="900">
                <a:latin typeface="Inter"/>
                <a:ea typeface="Inter"/>
                <a:cs typeface="Inter"/>
                <a:sym typeface="Inter"/>
              </a:defRPr>
            </a:lvl2pPr>
            <a:lvl3pPr lvl="2">
              <a:lnSpc>
                <a:spcPct val="100000"/>
              </a:lnSpc>
              <a:spcBef>
                <a:spcPts val="0"/>
              </a:spcBef>
              <a:spcAft>
                <a:spcPts val="0"/>
              </a:spcAft>
              <a:buSzPts val="900"/>
              <a:buFont typeface="Inter"/>
              <a:buNone/>
              <a:defRPr sz="900">
                <a:latin typeface="Inter"/>
                <a:ea typeface="Inter"/>
                <a:cs typeface="Inter"/>
                <a:sym typeface="Inter"/>
              </a:defRPr>
            </a:lvl3pPr>
            <a:lvl4pPr lvl="3">
              <a:lnSpc>
                <a:spcPct val="100000"/>
              </a:lnSpc>
              <a:spcBef>
                <a:spcPts val="0"/>
              </a:spcBef>
              <a:spcAft>
                <a:spcPts val="0"/>
              </a:spcAft>
              <a:buSzPts val="900"/>
              <a:buFont typeface="Inter"/>
              <a:buNone/>
              <a:defRPr sz="900">
                <a:latin typeface="Inter"/>
                <a:ea typeface="Inter"/>
                <a:cs typeface="Inter"/>
                <a:sym typeface="Inter"/>
              </a:defRPr>
            </a:lvl4pPr>
            <a:lvl5pPr lvl="4">
              <a:lnSpc>
                <a:spcPct val="100000"/>
              </a:lnSpc>
              <a:spcBef>
                <a:spcPts val="0"/>
              </a:spcBef>
              <a:spcAft>
                <a:spcPts val="0"/>
              </a:spcAft>
              <a:buSzPts val="900"/>
              <a:buFont typeface="Inter"/>
              <a:buNone/>
              <a:defRPr sz="900">
                <a:latin typeface="Inter"/>
                <a:ea typeface="Inter"/>
                <a:cs typeface="Inter"/>
                <a:sym typeface="Inter"/>
              </a:defRPr>
            </a:lvl5pPr>
            <a:lvl6pPr lvl="5">
              <a:lnSpc>
                <a:spcPct val="100000"/>
              </a:lnSpc>
              <a:spcBef>
                <a:spcPts val="0"/>
              </a:spcBef>
              <a:spcAft>
                <a:spcPts val="0"/>
              </a:spcAft>
              <a:buSzPts val="900"/>
              <a:buFont typeface="Inter"/>
              <a:buNone/>
              <a:defRPr sz="900">
                <a:latin typeface="Inter"/>
                <a:ea typeface="Inter"/>
                <a:cs typeface="Inter"/>
                <a:sym typeface="Inter"/>
              </a:defRPr>
            </a:lvl6pPr>
            <a:lvl7pPr lvl="6">
              <a:lnSpc>
                <a:spcPct val="100000"/>
              </a:lnSpc>
              <a:spcBef>
                <a:spcPts val="0"/>
              </a:spcBef>
              <a:spcAft>
                <a:spcPts val="0"/>
              </a:spcAft>
              <a:buSzPts val="900"/>
              <a:buFont typeface="Inter"/>
              <a:buNone/>
              <a:defRPr sz="900">
                <a:latin typeface="Inter"/>
                <a:ea typeface="Inter"/>
                <a:cs typeface="Inter"/>
                <a:sym typeface="Inter"/>
              </a:defRPr>
            </a:lvl7pPr>
            <a:lvl8pPr lvl="7">
              <a:lnSpc>
                <a:spcPct val="100000"/>
              </a:lnSpc>
              <a:spcBef>
                <a:spcPts val="0"/>
              </a:spcBef>
              <a:spcAft>
                <a:spcPts val="0"/>
              </a:spcAft>
              <a:buSzPts val="900"/>
              <a:buFont typeface="Inter"/>
              <a:buNone/>
              <a:defRPr sz="900">
                <a:latin typeface="Inter"/>
                <a:ea typeface="Inter"/>
                <a:cs typeface="Inter"/>
                <a:sym typeface="Inter"/>
              </a:defRPr>
            </a:lvl8pPr>
            <a:lvl9pPr lvl="8">
              <a:lnSpc>
                <a:spcPct val="100000"/>
              </a:lnSpc>
              <a:spcBef>
                <a:spcPts val="0"/>
              </a:spcBef>
              <a:spcAft>
                <a:spcPts val="0"/>
              </a:spcAft>
              <a:buSzPts val="900"/>
              <a:buFont typeface="Inter"/>
              <a:buNone/>
              <a:defRPr sz="900">
                <a:latin typeface="Inter"/>
                <a:ea typeface="Inter"/>
                <a:cs typeface="Inter"/>
                <a:sym typeface="Inter"/>
              </a:defRPr>
            </a:lvl9pPr>
          </a:lstStyle>
          <a:p/>
        </p:txBody>
      </p:sp>
      <p:pic>
        <p:nvPicPr>
          <p:cNvPr id="947" name="Google Shape;947;p97"/>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48" name="Google Shape;948;p97"/>
          <p:cNvSpPr txBox="1"/>
          <p:nvPr>
            <p:ph idx="4"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49" name="Google Shape;949;p97"/>
          <p:cNvSpPr txBox="1"/>
          <p:nvPr>
            <p:ph idx="12" type="sldNum"/>
          </p:nvPr>
        </p:nvSpPr>
        <p:spPr>
          <a:xfrm>
            <a:off x="8595302" y="4683555"/>
            <a:ext cx="548700" cy="393600"/>
          </a:xfrm>
          <a:prstGeom prst="rect">
            <a:avLst/>
          </a:prstGeom>
          <a:noFill/>
          <a:ln>
            <a:noFill/>
          </a:ln>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Blank">
  <p:cSld name="CUSTOM_10">
    <p:bg>
      <p:bgPr>
        <a:solidFill>
          <a:schemeClr val="lt1"/>
        </a:solidFill>
      </p:bgPr>
    </p:bg>
    <p:spTree>
      <p:nvGrpSpPr>
        <p:cNvPr id="950" name="Shape 950"/>
        <p:cNvGrpSpPr/>
        <p:nvPr/>
      </p:nvGrpSpPr>
      <p:grpSpPr>
        <a:xfrm>
          <a:off x="0" y="0"/>
          <a:ext cx="0" cy="0"/>
          <a:chOff x="0" y="0"/>
          <a:chExt cx="0" cy="0"/>
        </a:xfrm>
      </p:grpSpPr>
      <p:sp>
        <p:nvSpPr>
          <p:cNvPr id="951" name="Google Shape;951;p98"/>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952" name="Google Shape;952;p98"/>
          <p:cNvSpPr txBox="1"/>
          <p:nvPr>
            <p:ph idx="1" type="subTitle"/>
          </p:nvPr>
        </p:nvSpPr>
        <p:spPr>
          <a:xfrm>
            <a:off x="245475" y="1918275"/>
            <a:ext cx="2322600" cy="37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600"/>
              <a:buFont typeface="Inter Medium"/>
              <a:buNone/>
              <a:defRPr sz="1600">
                <a:latin typeface="Inter Medium"/>
                <a:ea typeface="Inter Medium"/>
                <a:cs typeface="Inter Medium"/>
                <a:sym typeface="Inter Medium"/>
              </a:defRPr>
            </a:lvl2pPr>
            <a:lvl3pPr lvl="2">
              <a:spcBef>
                <a:spcPts val="0"/>
              </a:spcBef>
              <a:spcAft>
                <a:spcPts val="0"/>
              </a:spcAft>
              <a:buSzPts val="1600"/>
              <a:buFont typeface="Inter Medium"/>
              <a:buNone/>
              <a:defRPr sz="1600">
                <a:latin typeface="Inter Medium"/>
                <a:ea typeface="Inter Medium"/>
                <a:cs typeface="Inter Medium"/>
                <a:sym typeface="Inter Medium"/>
              </a:defRPr>
            </a:lvl3pPr>
            <a:lvl4pPr lvl="3">
              <a:spcBef>
                <a:spcPts val="0"/>
              </a:spcBef>
              <a:spcAft>
                <a:spcPts val="0"/>
              </a:spcAft>
              <a:buSzPts val="1600"/>
              <a:buFont typeface="Inter Medium"/>
              <a:buNone/>
              <a:defRPr sz="1600">
                <a:latin typeface="Inter Medium"/>
                <a:ea typeface="Inter Medium"/>
                <a:cs typeface="Inter Medium"/>
                <a:sym typeface="Inter Medium"/>
              </a:defRPr>
            </a:lvl4pPr>
            <a:lvl5pPr lvl="4">
              <a:spcBef>
                <a:spcPts val="0"/>
              </a:spcBef>
              <a:spcAft>
                <a:spcPts val="0"/>
              </a:spcAft>
              <a:buSzPts val="1600"/>
              <a:buFont typeface="Inter Medium"/>
              <a:buNone/>
              <a:defRPr sz="1600">
                <a:latin typeface="Inter Medium"/>
                <a:ea typeface="Inter Medium"/>
                <a:cs typeface="Inter Medium"/>
                <a:sym typeface="Inter Medium"/>
              </a:defRPr>
            </a:lvl5pPr>
            <a:lvl6pPr lvl="5">
              <a:spcBef>
                <a:spcPts val="0"/>
              </a:spcBef>
              <a:spcAft>
                <a:spcPts val="0"/>
              </a:spcAft>
              <a:buSzPts val="1600"/>
              <a:buFont typeface="Inter Medium"/>
              <a:buNone/>
              <a:defRPr sz="1600">
                <a:latin typeface="Inter Medium"/>
                <a:ea typeface="Inter Medium"/>
                <a:cs typeface="Inter Medium"/>
                <a:sym typeface="Inter Medium"/>
              </a:defRPr>
            </a:lvl6pPr>
            <a:lvl7pPr lvl="6">
              <a:spcBef>
                <a:spcPts val="0"/>
              </a:spcBef>
              <a:spcAft>
                <a:spcPts val="0"/>
              </a:spcAft>
              <a:buSzPts val="1600"/>
              <a:buFont typeface="Inter Medium"/>
              <a:buNone/>
              <a:defRPr sz="1600">
                <a:latin typeface="Inter Medium"/>
                <a:ea typeface="Inter Medium"/>
                <a:cs typeface="Inter Medium"/>
                <a:sym typeface="Inter Medium"/>
              </a:defRPr>
            </a:lvl7pPr>
            <a:lvl8pPr lvl="7">
              <a:spcBef>
                <a:spcPts val="0"/>
              </a:spcBef>
              <a:spcAft>
                <a:spcPts val="0"/>
              </a:spcAft>
              <a:buSzPts val="1600"/>
              <a:buFont typeface="Inter Medium"/>
              <a:buNone/>
              <a:defRPr sz="1600">
                <a:latin typeface="Inter Medium"/>
                <a:ea typeface="Inter Medium"/>
                <a:cs typeface="Inter Medium"/>
                <a:sym typeface="Inter Medium"/>
              </a:defRPr>
            </a:lvl8pPr>
            <a:lvl9pPr lvl="8">
              <a:spcBef>
                <a:spcPts val="0"/>
              </a:spcBef>
              <a:spcAft>
                <a:spcPts val="0"/>
              </a:spcAft>
              <a:buSzPts val="1600"/>
              <a:buFont typeface="Inter Medium"/>
              <a:buNone/>
              <a:defRPr sz="1600">
                <a:latin typeface="Inter Medium"/>
                <a:ea typeface="Inter Medium"/>
                <a:cs typeface="Inter Medium"/>
                <a:sym typeface="Inter Medium"/>
              </a:defRPr>
            </a:lvl9pPr>
          </a:lstStyle>
          <a:p/>
        </p:txBody>
      </p:sp>
      <p:sp>
        <p:nvSpPr>
          <p:cNvPr id="953" name="Google Shape;953;p98"/>
          <p:cNvSpPr txBox="1"/>
          <p:nvPr>
            <p:ph idx="2" type="subTitle"/>
          </p:nvPr>
        </p:nvSpPr>
        <p:spPr>
          <a:xfrm>
            <a:off x="245475" y="2385150"/>
            <a:ext cx="2322600" cy="23010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1100"/>
              <a:buFont typeface="Inter"/>
              <a:buNone/>
              <a:defRPr sz="11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954" name="Google Shape;954;p98"/>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55" name="Google Shape;955;p98"/>
          <p:cNvSpPr txBox="1"/>
          <p:nvPr>
            <p:ph idx="3"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56" name="Google Shape;956;p98"/>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otlight">
  <p:cSld name="CUSTOM_10_1">
    <p:bg>
      <p:bgPr>
        <a:solidFill>
          <a:schemeClr val="lt1"/>
        </a:solidFill>
      </p:bgPr>
    </p:bg>
    <p:spTree>
      <p:nvGrpSpPr>
        <p:cNvPr id="957" name="Shape 957"/>
        <p:cNvGrpSpPr/>
        <p:nvPr/>
      </p:nvGrpSpPr>
      <p:grpSpPr>
        <a:xfrm>
          <a:off x="0" y="0"/>
          <a:ext cx="0" cy="0"/>
          <a:chOff x="0" y="0"/>
          <a:chExt cx="0" cy="0"/>
        </a:xfrm>
      </p:grpSpPr>
      <p:sp>
        <p:nvSpPr>
          <p:cNvPr id="958" name="Google Shape;958;p99"/>
          <p:cNvSpPr txBox="1"/>
          <p:nvPr>
            <p:ph type="title"/>
          </p:nvPr>
        </p:nvSpPr>
        <p:spPr>
          <a:xfrm>
            <a:off x="245475" y="92375"/>
            <a:ext cx="6041100" cy="797700"/>
          </a:xfrm>
          <a:prstGeom prst="rect">
            <a:avLst/>
          </a:prstGeom>
          <a:noFill/>
          <a:ln>
            <a:noFill/>
          </a:ln>
        </p:spPr>
        <p:txBody>
          <a:bodyPr anchorCtr="0" anchor="t" bIns="91425" lIns="91425" spcFirstLastPara="1" rIns="91425" wrap="square" tIns="91425">
            <a:noAutofit/>
          </a:bodyPr>
          <a:lstStyle>
            <a:lvl1pPr lvl="0">
              <a:lnSpc>
                <a:spcPct val="90000"/>
              </a:lnSpc>
              <a:spcBef>
                <a:spcPts val="0"/>
              </a:spcBef>
              <a:spcAft>
                <a:spcPts val="0"/>
              </a:spcAft>
              <a:buClr>
                <a:srgbClr val="0D0D0D"/>
              </a:buClr>
              <a:buSzPts val="2000"/>
              <a:buFont typeface="DM Sans Medium"/>
              <a:buNone/>
              <a:defRPr sz="2000">
                <a:solidFill>
                  <a:srgbClr val="0D0D0D"/>
                </a:solidFill>
                <a:latin typeface="DM Sans Medium"/>
                <a:ea typeface="DM Sans Medium"/>
                <a:cs typeface="DM Sans Medium"/>
                <a:sym typeface="DM Sans Medium"/>
              </a:defRPr>
            </a:lvl1pPr>
            <a:lvl2pPr lvl="1">
              <a:lnSpc>
                <a:spcPct val="80000"/>
              </a:lnSpc>
              <a:spcBef>
                <a:spcPts val="0"/>
              </a:spcBef>
              <a:spcAft>
                <a:spcPts val="0"/>
              </a:spcAft>
              <a:buClr>
                <a:srgbClr val="0D0D0D"/>
              </a:buClr>
              <a:buSzPts val="2500"/>
              <a:buNone/>
              <a:defRPr sz="2500">
                <a:solidFill>
                  <a:srgbClr val="0D0D0D"/>
                </a:solidFill>
              </a:defRPr>
            </a:lvl2pPr>
            <a:lvl3pPr lvl="2">
              <a:lnSpc>
                <a:spcPct val="80000"/>
              </a:lnSpc>
              <a:spcBef>
                <a:spcPts val="0"/>
              </a:spcBef>
              <a:spcAft>
                <a:spcPts val="0"/>
              </a:spcAft>
              <a:buClr>
                <a:srgbClr val="0D0D0D"/>
              </a:buClr>
              <a:buSzPts val="2500"/>
              <a:buNone/>
              <a:defRPr sz="2500">
                <a:solidFill>
                  <a:srgbClr val="0D0D0D"/>
                </a:solidFill>
              </a:defRPr>
            </a:lvl3pPr>
            <a:lvl4pPr lvl="3">
              <a:lnSpc>
                <a:spcPct val="80000"/>
              </a:lnSpc>
              <a:spcBef>
                <a:spcPts val="0"/>
              </a:spcBef>
              <a:spcAft>
                <a:spcPts val="0"/>
              </a:spcAft>
              <a:buClr>
                <a:srgbClr val="0D0D0D"/>
              </a:buClr>
              <a:buSzPts val="2500"/>
              <a:buNone/>
              <a:defRPr sz="2500">
                <a:solidFill>
                  <a:srgbClr val="0D0D0D"/>
                </a:solidFill>
              </a:defRPr>
            </a:lvl4pPr>
            <a:lvl5pPr lvl="4">
              <a:lnSpc>
                <a:spcPct val="80000"/>
              </a:lnSpc>
              <a:spcBef>
                <a:spcPts val="0"/>
              </a:spcBef>
              <a:spcAft>
                <a:spcPts val="0"/>
              </a:spcAft>
              <a:buClr>
                <a:srgbClr val="0D0D0D"/>
              </a:buClr>
              <a:buSzPts val="2500"/>
              <a:buNone/>
              <a:defRPr sz="2500">
                <a:solidFill>
                  <a:srgbClr val="0D0D0D"/>
                </a:solidFill>
              </a:defRPr>
            </a:lvl5pPr>
            <a:lvl6pPr lvl="5">
              <a:lnSpc>
                <a:spcPct val="80000"/>
              </a:lnSpc>
              <a:spcBef>
                <a:spcPts val="0"/>
              </a:spcBef>
              <a:spcAft>
                <a:spcPts val="0"/>
              </a:spcAft>
              <a:buClr>
                <a:srgbClr val="0D0D0D"/>
              </a:buClr>
              <a:buSzPts val="2500"/>
              <a:buNone/>
              <a:defRPr sz="2500">
                <a:solidFill>
                  <a:srgbClr val="0D0D0D"/>
                </a:solidFill>
              </a:defRPr>
            </a:lvl6pPr>
            <a:lvl7pPr lvl="6">
              <a:lnSpc>
                <a:spcPct val="80000"/>
              </a:lnSpc>
              <a:spcBef>
                <a:spcPts val="0"/>
              </a:spcBef>
              <a:spcAft>
                <a:spcPts val="0"/>
              </a:spcAft>
              <a:buClr>
                <a:srgbClr val="0D0D0D"/>
              </a:buClr>
              <a:buSzPts val="2500"/>
              <a:buNone/>
              <a:defRPr sz="2500">
                <a:solidFill>
                  <a:srgbClr val="0D0D0D"/>
                </a:solidFill>
              </a:defRPr>
            </a:lvl7pPr>
            <a:lvl8pPr lvl="7">
              <a:lnSpc>
                <a:spcPct val="80000"/>
              </a:lnSpc>
              <a:spcBef>
                <a:spcPts val="0"/>
              </a:spcBef>
              <a:spcAft>
                <a:spcPts val="0"/>
              </a:spcAft>
              <a:buClr>
                <a:srgbClr val="0D0D0D"/>
              </a:buClr>
              <a:buSzPts val="2500"/>
              <a:buNone/>
              <a:defRPr sz="2500">
                <a:solidFill>
                  <a:srgbClr val="0D0D0D"/>
                </a:solidFill>
              </a:defRPr>
            </a:lvl8pPr>
            <a:lvl9pPr lvl="8">
              <a:lnSpc>
                <a:spcPct val="80000"/>
              </a:lnSpc>
              <a:spcBef>
                <a:spcPts val="0"/>
              </a:spcBef>
              <a:spcAft>
                <a:spcPts val="0"/>
              </a:spcAft>
              <a:buClr>
                <a:srgbClr val="0D0D0D"/>
              </a:buClr>
              <a:buSzPts val="2500"/>
              <a:buNone/>
              <a:defRPr sz="2500">
                <a:solidFill>
                  <a:srgbClr val="0D0D0D"/>
                </a:solidFill>
              </a:defRPr>
            </a:lvl9pPr>
          </a:lstStyle>
          <a:p/>
        </p:txBody>
      </p:sp>
      <p:sp>
        <p:nvSpPr>
          <p:cNvPr id="959" name="Google Shape;959;p99"/>
          <p:cNvSpPr/>
          <p:nvPr>
            <p:ph idx="2" type="pic"/>
          </p:nvPr>
        </p:nvSpPr>
        <p:spPr>
          <a:xfrm>
            <a:off x="342900" y="914400"/>
            <a:ext cx="2514600" cy="3771900"/>
          </a:xfrm>
          <a:prstGeom prst="roundRect">
            <a:avLst>
              <a:gd fmla="val 2566" name="adj"/>
            </a:avLst>
          </a:prstGeom>
          <a:noFill/>
          <a:ln cap="flat" cmpd="sng" w="9525">
            <a:solidFill>
              <a:srgbClr val="666666"/>
            </a:solidFill>
            <a:prstDash val="solid"/>
            <a:round/>
            <a:headEnd len="sm" w="sm" type="none"/>
            <a:tailEnd len="sm" w="sm" type="none"/>
          </a:ln>
        </p:spPr>
      </p:sp>
      <p:pic>
        <p:nvPicPr>
          <p:cNvPr id="960" name="Google Shape;960;p99"/>
          <p:cNvPicPr preferRelativeResize="0"/>
          <p:nvPr/>
        </p:nvPicPr>
        <p:blipFill rotWithShape="1">
          <a:blip r:embed="rId2">
            <a:alphaModFix/>
          </a:blip>
          <a:srcRect b="0" l="0" r="73298" t="0"/>
          <a:stretch/>
        </p:blipFill>
        <p:spPr>
          <a:xfrm>
            <a:off x="3325788" y="890063"/>
            <a:ext cx="192050" cy="186825"/>
          </a:xfrm>
          <a:prstGeom prst="rect">
            <a:avLst/>
          </a:prstGeom>
          <a:noFill/>
          <a:ln>
            <a:noFill/>
          </a:ln>
        </p:spPr>
      </p:pic>
      <p:sp>
        <p:nvSpPr>
          <p:cNvPr id="961" name="Google Shape;961;p99"/>
          <p:cNvSpPr txBox="1"/>
          <p:nvPr>
            <p:ph idx="1" type="subTitle"/>
          </p:nvPr>
        </p:nvSpPr>
        <p:spPr>
          <a:xfrm>
            <a:off x="3517850" y="773125"/>
            <a:ext cx="4483200" cy="39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400"/>
              <a:buFont typeface="Inter"/>
              <a:buNone/>
              <a:defRPr>
                <a:latin typeface="Inter"/>
                <a:ea typeface="Inter"/>
                <a:cs typeface="Inter"/>
                <a:sym typeface="Inter"/>
              </a:defRPr>
            </a:lvl1pPr>
            <a:lvl2pPr lvl="1">
              <a:spcBef>
                <a:spcPts val="0"/>
              </a:spcBef>
              <a:spcAft>
                <a:spcPts val="0"/>
              </a:spcAft>
              <a:buSzPts val="1400"/>
              <a:buFont typeface="Inter"/>
              <a:buNone/>
              <a:defRPr>
                <a:latin typeface="Inter"/>
                <a:ea typeface="Inter"/>
                <a:cs typeface="Inter"/>
                <a:sym typeface="Inter"/>
              </a:defRPr>
            </a:lvl2pPr>
            <a:lvl3pPr lvl="2">
              <a:spcBef>
                <a:spcPts val="0"/>
              </a:spcBef>
              <a:spcAft>
                <a:spcPts val="0"/>
              </a:spcAft>
              <a:buSzPts val="1400"/>
              <a:buFont typeface="Inter"/>
              <a:buNone/>
              <a:defRPr>
                <a:latin typeface="Inter"/>
                <a:ea typeface="Inter"/>
                <a:cs typeface="Inter"/>
                <a:sym typeface="Inter"/>
              </a:defRPr>
            </a:lvl3pPr>
            <a:lvl4pPr lvl="3">
              <a:spcBef>
                <a:spcPts val="0"/>
              </a:spcBef>
              <a:spcAft>
                <a:spcPts val="0"/>
              </a:spcAft>
              <a:buSzPts val="1400"/>
              <a:buFont typeface="Inter"/>
              <a:buNone/>
              <a:defRPr>
                <a:latin typeface="Inter"/>
                <a:ea typeface="Inter"/>
                <a:cs typeface="Inter"/>
                <a:sym typeface="Inter"/>
              </a:defRPr>
            </a:lvl4pPr>
            <a:lvl5pPr lvl="4">
              <a:spcBef>
                <a:spcPts val="0"/>
              </a:spcBef>
              <a:spcAft>
                <a:spcPts val="0"/>
              </a:spcAft>
              <a:buSzPts val="1400"/>
              <a:buFont typeface="Inter"/>
              <a:buNone/>
              <a:defRPr>
                <a:latin typeface="Inter"/>
                <a:ea typeface="Inter"/>
                <a:cs typeface="Inter"/>
                <a:sym typeface="Inter"/>
              </a:defRPr>
            </a:lvl5pPr>
            <a:lvl6pPr lvl="5">
              <a:spcBef>
                <a:spcPts val="0"/>
              </a:spcBef>
              <a:spcAft>
                <a:spcPts val="0"/>
              </a:spcAft>
              <a:buSzPts val="1400"/>
              <a:buFont typeface="Inter"/>
              <a:buNone/>
              <a:defRPr>
                <a:latin typeface="Inter"/>
                <a:ea typeface="Inter"/>
                <a:cs typeface="Inter"/>
                <a:sym typeface="Inter"/>
              </a:defRPr>
            </a:lvl6pPr>
            <a:lvl7pPr lvl="6">
              <a:spcBef>
                <a:spcPts val="0"/>
              </a:spcBef>
              <a:spcAft>
                <a:spcPts val="0"/>
              </a:spcAft>
              <a:buSzPts val="1400"/>
              <a:buFont typeface="Inter"/>
              <a:buNone/>
              <a:defRPr>
                <a:latin typeface="Inter"/>
                <a:ea typeface="Inter"/>
                <a:cs typeface="Inter"/>
                <a:sym typeface="Inter"/>
              </a:defRPr>
            </a:lvl7pPr>
            <a:lvl8pPr lvl="7">
              <a:spcBef>
                <a:spcPts val="0"/>
              </a:spcBef>
              <a:spcAft>
                <a:spcPts val="0"/>
              </a:spcAft>
              <a:buSzPts val="1400"/>
              <a:buFont typeface="Inter"/>
              <a:buNone/>
              <a:defRPr>
                <a:latin typeface="Inter"/>
                <a:ea typeface="Inter"/>
                <a:cs typeface="Inter"/>
                <a:sym typeface="Inter"/>
              </a:defRPr>
            </a:lvl8pPr>
            <a:lvl9pPr lvl="8">
              <a:spcBef>
                <a:spcPts val="0"/>
              </a:spcBef>
              <a:spcAft>
                <a:spcPts val="0"/>
              </a:spcAft>
              <a:buSzPts val="1400"/>
              <a:buFont typeface="Inter"/>
              <a:buNone/>
              <a:defRPr>
                <a:latin typeface="Inter"/>
                <a:ea typeface="Inter"/>
                <a:cs typeface="Inter"/>
                <a:sym typeface="Inter"/>
              </a:defRPr>
            </a:lvl9pPr>
          </a:lstStyle>
          <a:p/>
        </p:txBody>
      </p:sp>
      <p:sp>
        <p:nvSpPr>
          <p:cNvPr id="962" name="Google Shape;962;p99"/>
          <p:cNvSpPr txBox="1"/>
          <p:nvPr>
            <p:ph idx="3" type="subTitle"/>
          </p:nvPr>
        </p:nvSpPr>
        <p:spPr>
          <a:xfrm>
            <a:off x="3228375" y="1365525"/>
            <a:ext cx="2601000" cy="39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963" name="Google Shape;963;p99"/>
          <p:cNvSpPr txBox="1"/>
          <p:nvPr>
            <p:ph idx="4" type="subTitle"/>
          </p:nvPr>
        </p:nvSpPr>
        <p:spPr>
          <a:xfrm>
            <a:off x="6188600" y="1365525"/>
            <a:ext cx="2601000" cy="39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1200"/>
              <a:buFont typeface="Inter Medium"/>
              <a:buNone/>
              <a:defRPr sz="1200">
                <a:latin typeface="Inter Medium"/>
                <a:ea typeface="Inter Medium"/>
                <a:cs typeface="Inter Medium"/>
                <a:sym typeface="Inter Medium"/>
              </a:defRPr>
            </a:lvl1pPr>
            <a:lvl2pPr lvl="1">
              <a:spcBef>
                <a:spcPts val="0"/>
              </a:spcBef>
              <a:spcAft>
                <a:spcPts val="0"/>
              </a:spcAft>
              <a:buSzPts val="1200"/>
              <a:buFont typeface="Inter Medium"/>
              <a:buNone/>
              <a:defRPr sz="1200">
                <a:latin typeface="Inter Medium"/>
                <a:ea typeface="Inter Medium"/>
                <a:cs typeface="Inter Medium"/>
                <a:sym typeface="Inter Medium"/>
              </a:defRPr>
            </a:lvl2pPr>
            <a:lvl3pPr lvl="2">
              <a:spcBef>
                <a:spcPts val="0"/>
              </a:spcBef>
              <a:spcAft>
                <a:spcPts val="0"/>
              </a:spcAft>
              <a:buSzPts val="1200"/>
              <a:buFont typeface="Inter Medium"/>
              <a:buNone/>
              <a:defRPr sz="1200">
                <a:latin typeface="Inter Medium"/>
                <a:ea typeface="Inter Medium"/>
                <a:cs typeface="Inter Medium"/>
                <a:sym typeface="Inter Medium"/>
              </a:defRPr>
            </a:lvl3pPr>
            <a:lvl4pPr lvl="3">
              <a:spcBef>
                <a:spcPts val="0"/>
              </a:spcBef>
              <a:spcAft>
                <a:spcPts val="0"/>
              </a:spcAft>
              <a:buSzPts val="1200"/>
              <a:buFont typeface="Inter Medium"/>
              <a:buNone/>
              <a:defRPr sz="1200">
                <a:latin typeface="Inter Medium"/>
                <a:ea typeface="Inter Medium"/>
                <a:cs typeface="Inter Medium"/>
                <a:sym typeface="Inter Medium"/>
              </a:defRPr>
            </a:lvl4pPr>
            <a:lvl5pPr lvl="4">
              <a:spcBef>
                <a:spcPts val="0"/>
              </a:spcBef>
              <a:spcAft>
                <a:spcPts val="0"/>
              </a:spcAft>
              <a:buSzPts val="1200"/>
              <a:buFont typeface="Inter Medium"/>
              <a:buNone/>
              <a:defRPr sz="1200">
                <a:latin typeface="Inter Medium"/>
                <a:ea typeface="Inter Medium"/>
                <a:cs typeface="Inter Medium"/>
                <a:sym typeface="Inter Medium"/>
              </a:defRPr>
            </a:lvl5pPr>
            <a:lvl6pPr lvl="5">
              <a:spcBef>
                <a:spcPts val="0"/>
              </a:spcBef>
              <a:spcAft>
                <a:spcPts val="0"/>
              </a:spcAft>
              <a:buSzPts val="1200"/>
              <a:buFont typeface="Inter Medium"/>
              <a:buNone/>
              <a:defRPr sz="1200">
                <a:latin typeface="Inter Medium"/>
                <a:ea typeface="Inter Medium"/>
                <a:cs typeface="Inter Medium"/>
                <a:sym typeface="Inter Medium"/>
              </a:defRPr>
            </a:lvl6pPr>
            <a:lvl7pPr lvl="6">
              <a:spcBef>
                <a:spcPts val="0"/>
              </a:spcBef>
              <a:spcAft>
                <a:spcPts val="0"/>
              </a:spcAft>
              <a:buSzPts val="1200"/>
              <a:buFont typeface="Inter Medium"/>
              <a:buNone/>
              <a:defRPr sz="1200">
                <a:latin typeface="Inter Medium"/>
                <a:ea typeface="Inter Medium"/>
                <a:cs typeface="Inter Medium"/>
                <a:sym typeface="Inter Medium"/>
              </a:defRPr>
            </a:lvl7pPr>
            <a:lvl8pPr lvl="7">
              <a:spcBef>
                <a:spcPts val="0"/>
              </a:spcBef>
              <a:spcAft>
                <a:spcPts val="0"/>
              </a:spcAft>
              <a:buSzPts val="1200"/>
              <a:buFont typeface="Inter Medium"/>
              <a:buNone/>
              <a:defRPr sz="1200">
                <a:latin typeface="Inter Medium"/>
                <a:ea typeface="Inter Medium"/>
                <a:cs typeface="Inter Medium"/>
                <a:sym typeface="Inter Medium"/>
              </a:defRPr>
            </a:lvl8pPr>
            <a:lvl9pPr lvl="8">
              <a:spcBef>
                <a:spcPts val="0"/>
              </a:spcBef>
              <a:spcAft>
                <a:spcPts val="0"/>
              </a:spcAft>
              <a:buSzPts val="1200"/>
              <a:buFont typeface="Inter Medium"/>
              <a:buNone/>
              <a:defRPr sz="1200">
                <a:latin typeface="Inter Medium"/>
                <a:ea typeface="Inter Medium"/>
                <a:cs typeface="Inter Medium"/>
                <a:sym typeface="Inter Medium"/>
              </a:defRPr>
            </a:lvl9pPr>
          </a:lstStyle>
          <a:p/>
        </p:txBody>
      </p:sp>
      <p:sp>
        <p:nvSpPr>
          <p:cNvPr id="964" name="Google Shape;964;p99"/>
          <p:cNvSpPr txBox="1"/>
          <p:nvPr>
            <p:ph idx="5" type="subTitle"/>
          </p:nvPr>
        </p:nvSpPr>
        <p:spPr>
          <a:xfrm>
            <a:off x="3228375" y="1759125"/>
            <a:ext cx="2601000" cy="22638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900"/>
              <a:buFont typeface="Inter"/>
              <a:buNone/>
              <a:defRPr sz="9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sp>
        <p:nvSpPr>
          <p:cNvPr id="965" name="Google Shape;965;p99"/>
          <p:cNvSpPr txBox="1"/>
          <p:nvPr>
            <p:ph idx="6" type="subTitle"/>
          </p:nvPr>
        </p:nvSpPr>
        <p:spPr>
          <a:xfrm>
            <a:off x="6200250" y="1759125"/>
            <a:ext cx="2601000" cy="2241300"/>
          </a:xfrm>
          <a:prstGeom prst="rect">
            <a:avLst/>
          </a:prstGeom>
          <a:noFill/>
          <a:ln>
            <a:noFill/>
          </a:ln>
        </p:spPr>
        <p:txBody>
          <a:bodyPr anchorCtr="0" anchor="t" bIns="91425" lIns="91425" spcFirstLastPara="1" rIns="91425" wrap="square" tIns="91425">
            <a:noAutofit/>
          </a:bodyPr>
          <a:lstStyle>
            <a:lvl1pPr lvl="0">
              <a:lnSpc>
                <a:spcPct val="150000"/>
              </a:lnSpc>
              <a:spcBef>
                <a:spcPts val="0"/>
              </a:spcBef>
              <a:spcAft>
                <a:spcPts val="0"/>
              </a:spcAft>
              <a:buSzPts val="900"/>
              <a:buFont typeface="Inter"/>
              <a:buNone/>
              <a:defRPr sz="900">
                <a:latin typeface="Inter"/>
                <a:ea typeface="Inter"/>
                <a:cs typeface="Inter"/>
                <a:sym typeface="Inter"/>
              </a:defRPr>
            </a:lvl1pPr>
            <a:lvl2pPr lvl="1">
              <a:lnSpc>
                <a:spcPct val="150000"/>
              </a:lnSpc>
              <a:spcBef>
                <a:spcPts val="0"/>
              </a:spcBef>
              <a:spcAft>
                <a:spcPts val="0"/>
              </a:spcAft>
              <a:buSzPts val="1100"/>
              <a:buFont typeface="Inter"/>
              <a:buNone/>
              <a:defRPr sz="1100">
                <a:latin typeface="Inter"/>
                <a:ea typeface="Inter"/>
                <a:cs typeface="Inter"/>
                <a:sym typeface="Inter"/>
              </a:defRPr>
            </a:lvl2pPr>
            <a:lvl3pPr lvl="2">
              <a:lnSpc>
                <a:spcPct val="150000"/>
              </a:lnSpc>
              <a:spcBef>
                <a:spcPts val="0"/>
              </a:spcBef>
              <a:spcAft>
                <a:spcPts val="0"/>
              </a:spcAft>
              <a:buSzPts val="1100"/>
              <a:buFont typeface="Inter"/>
              <a:buNone/>
              <a:defRPr sz="1100">
                <a:latin typeface="Inter"/>
                <a:ea typeface="Inter"/>
                <a:cs typeface="Inter"/>
                <a:sym typeface="Inter"/>
              </a:defRPr>
            </a:lvl3pPr>
            <a:lvl4pPr lvl="3">
              <a:lnSpc>
                <a:spcPct val="150000"/>
              </a:lnSpc>
              <a:spcBef>
                <a:spcPts val="0"/>
              </a:spcBef>
              <a:spcAft>
                <a:spcPts val="0"/>
              </a:spcAft>
              <a:buSzPts val="1100"/>
              <a:buFont typeface="Inter"/>
              <a:buNone/>
              <a:defRPr sz="1100">
                <a:latin typeface="Inter"/>
                <a:ea typeface="Inter"/>
                <a:cs typeface="Inter"/>
                <a:sym typeface="Inter"/>
              </a:defRPr>
            </a:lvl4pPr>
            <a:lvl5pPr lvl="4">
              <a:lnSpc>
                <a:spcPct val="150000"/>
              </a:lnSpc>
              <a:spcBef>
                <a:spcPts val="0"/>
              </a:spcBef>
              <a:spcAft>
                <a:spcPts val="0"/>
              </a:spcAft>
              <a:buSzPts val="1100"/>
              <a:buFont typeface="Inter"/>
              <a:buNone/>
              <a:defRPr sz="1100">
                <a:latin typeface="Inter"/>
                <a:ea typeface="Inter"/>
                <a:cs typeface="Inter"/>
                <a:sym typeface="Inter"/>
              </a:defRPr>
            </a:lvl5pPr>
            <a:lvl6pPr lvl="5">
              <a:lnSpc>
                <a:spcPct val="150000"/>
              </a:lnSpc>
              <a:spcBef>
                <a:spcPts val="0"/>
              </a:spcBef>
              <a:spcAft>
                <a:spcPts val="0"/>
              </a:spcAft>
              <a:buSzPts val="1100"/>
              <a:buFont typeface="Inter"/>
              <a:buNone/>
              <a:defRPr sz="1100">
                <a:latin typeface="Inter"/>
                <a:ea typeface="Inter"/>
                <a:cs typeface="Inter"/>
                <a:sym typeface="Inter"/>
              </a:defRPr>
            </a:lvl6pPr>
            <a:lvl7pPr lvl="6">
              <a:lnSpc>
                <a:spcPct val="150000"/>
              </a:lnSpc>
              <a:spcBef>
                <a:spcPts val="0"/>
              </a:spcBef>
              <a:spcAft>
                <a:spcPts val="0"/>
              </a:spcAft>
              <a:buSzPts val="1100"/>
              <a:buFont typeface="Inter"/>
              <a:buNone/>
              <a:defRPr sz="1100">
                <a:latin typeface="Inter"/>
                <a:ea typeface="Inter"/>
                <a:cs typeface="Inter"/>
                <a:sym typeface="Inter"/>
              </a:defRPr>
            </a:lvl7pPr>
            <a:lvl8pPr lvl="7">
              <a:lnSpc>
                <a:spcPct val="150000"/>
              </a:lnSpc>
              <a:spcBef>
                <a:spcPts val="0"/>
              </a:spcBef>
              <a:spcAft>
                <a:spcPts val="0"/>
              </a:spcAft>
              <a:buSzPts val="1100"/>
              <a:buFont typeface="Inter"/>
              <a:buNone/>
              <a:defRPr sz="1100">
                <a:latin typeface="Inter"/>
                <a:ea typeface="Inter"/>
                <a:cs typeface="Inter"/>
                <a:sym typeface="Inter"/>
              </a:defRPr>
            </a:lvl8pPr>
            <a:lvl9pPr lvl="8">
              <a:lnSpc>
                <a:spcPct val="150000"/>
              </a:lnSpc>
              <a:spcBef>
                <a:spcPts val="0"/>
              </a:spcBef>
              <a:spcAft>
                <a:spcPts val="0"/>
              </a:spcAft>
              <a:buSzPts val="1100"/>
              <a:buFont typeface="Inter"/>
              <a:buNone/>
              <a:defRPr sz="1100">
                <a:latin typeface="Inter"/>
                <a:ea typeface="Inter"/>
                <a:cs typeface="Inter"/>
                <a:sym typeface="Inter"/>
              </a:defRPr>
            </a:lvl9pPr>
          </a:lstStyle>
          <a:p/>
        </p:txBody>
      </p:sp>
      <p:pic>
        <p:nvPicPr>
          <p:cNvPr id="966" name="Google Shape;966;p99"/>
          <p:cNvPicPr preferRelativeResize="0"/>
          <p:nvPr/>
        </p:nvPicPr>
        <p:blipFill>
          <a:blip r:embed="rId2">
            <a:alphaModFix/>
          </a:blip>
          <a:stretch>
            <a:fillRect/>
          </a:stretch>
        </p:blipFill>
        <p:spPr>
          <a:xfrm>
            <a:off x="8433400" y="228600"/>
            <a:ext cx="367701" cy="95475"/>
          </a:xfrm>
          <a:prstGeom prst="rect">
            <a:avLst/>
          </a:prstGeom>
          <a:noFill/>
          <a:ln>
            <a:noFill/>
          </a:ln>
        </p:spPr>
      </p:pic>
      <p:sp>
        <p:nvSpPr>
          <p:cNvPr id="967" name="Google Shape;967;p99"/>
          <p:cNvSpPr txBox="1"/>
          <p:nvPr>
            <p:ph idx="7" type="subTitle"/>
          </p:nvPr>
        </p:nvSpPr>
        <p:spPr>
          <a:xfrm>
            <a:off x="245464" y="4738677"/>
            <a:ext cx="3068100" cy="211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700"/>
              <a:buFont typeface="IBM Plex Mono"/>
              <a:buNone/>
              <a:defRPr sz="700">
                <a:latin typeface="IBM Plex Mono"/>
                <a:ea typeface="IBM Plex Mono"/>
                <a:cs typeface="IBM Plex Mono"/>
                <a:sym typeface="IBM Plex Mono"/>
              </a:defRPr>
            </a:lvl1pPr>
            <a:lvl2pPr lvl="1">
              <a:spcBef>
                <a:spcPts val="0"/>
              </a:spcBef>
              <a:spcAft>
                <a:spcPts val="0"/>
              </a:spcAft>
              <a:buSzPts val="500"/>
              <a:buFont typeface="IBM Plex Mono"/>
              <a:buNone/>
              <a:defRPr sz="500">
                <a:latin typeface="IBM Plex Mono"/>
                <a:ea typeface="IBM Plex Mono"/>
                <a:cs typeface="IBM Plex Mono"/>
                <a:sym typeface="IBM Plex Mono"/>
              </a:defRPr>
            </a:lvl2pPr>
            <a:lvl3pPr lvl="2">
              <a:spcBef>
                <a:spcPts val="0"/>
              </a:spcBef>
              <a:spcAft>
                <a:spcPts val="0"/>
              </a:spcAft>
              <a:buSzPts val="500"/>
              <a:buFont typeface="IBM Plex Mono"/>
              <a:buNone/>
              <a:defRPr sz="500">
                <a:latin typeface="IBM Plex Mono"/>
                <a:ea typeface="IBM Plex Mono"/>
                <a:cs typeface="IBM Plex Mono"/>
                <a:sym typeface="IBM Plex Mono"/>
              </a:defRPr>
            </a:lvl3pPr>
            <a:lvl4pPr lvl="3">
              <a:spcBef>
                <a:spcPts val="0"/>
              </a:spcBef>
              <a:spcAft>
                <a:spcPts val="0"/>
              </a:spcAft>
              <a:buSzPts val="500"/>
              <a:buFont typeface="IBM Plex Mono"/>
              <a:buNone/>
              <a:defRPr sz="500">
                <a:latin typeface="IBM Plex Mono"/>
                <a:ea typeface="IBM Plex Mono"/>
                <a:cs typeface="IBM Plex Mono"/>
                <a:sym typeface="IBM Plex Mono"/>
              </a:defRPr>
            </a:lvl4pPr>
            <a:lvl5pPr lvl="4">
              <a:spcBef>
                <a:spcPts val="0"/>
              </a:spcBef>
              <a:spcAft>
                <a:spcPts val="0"/>
              </a:spcAft>
              <a:buSzPts val="500"/>
              <a:buFont typeface="IBM Plex Mono"/>
              <a:buNone/>
              <a:defRPr sz="500">
                <a:latin typeface="IBM Plex Mono"/>
                <a:ea typeface="IBM Plex Mono"/>
                <a:cs typeface="IBM Plex Mono"/>
                <a:sym typeface="IBM Plex Mono"/>
              </a:defRPr>
            </a:lvl5pPr>
            <a:lvl6pPr lvl="5">
              <a:spcBef>
                <a:spcPts val="0"/>
              </a:spcBef>
              <a:spcAft>
                <a:spcPts val="0"/>
              </a:spcAft>
              <a:buSzPts val="500"/>
              <a:buFont typeface="IBM Plex Mono"/>
              <a:buNone/>
              <a:defRPr sz="500">
                <a:latin typeface="IBM Plex Mono"/>
                <a:ea typeface="IBM Plex Mono"/>
                <a:cs typeface="IBM Plex Mono"/>
                <a:sym typeface="IBM Plex Mono"/>
              </a:defRPr>
            </a:lvl6pPr>
            <a:lvl7pPr lvl="6">
              <a:spcBef>
                <a:spcPts val="0"/>
              </a:spcBef>
              <a:spcAft>
                <a:spcPts val="0"/>
              </a:spcAft>
              <a:buSzPts val="500"/>
              <a:buFont typeface="IBM Plex Mono"/>
              <a:buNone/>
              <a:defRPr sz="500">
                <a:latin typeface="IBM Plex Mono"/>
                <a:ea typeface="IBM Plex Mono"/>
                <a:cs typeface="IBM Plex Mono"/>
                <a:sym typeface="IBM Plex Mono"/>
              </a:defRPr>
            </a:lvl7pPr>
            <a:lvl8pPr lvl="7">
              <a:spcBef>
                <a:spcPts val="0"/>
              </a:spcBef>
              <a:spcAft>
                <a:spcPts val="0"/>
              </a:spcAft>
              <a:buSzPts val="500"/>
              <a:buFont typeface="IBM Plex Mono"/>
              <a:buNone/>
              <a:defRPr sz="500">
                <a:latin typeface="IBM Plex Mono"/>
                <a:ea typeface="IBM Plex Mono"/>
                <a:cs typeface="IBM Plex Mono"/>
                <a:sym typeface="IBM Plex Mono"/>
              </a:defRPr>
            </a:lvl8pPr>
            <a:lvl9pPr lvl="8">
              <a:spcBef>
                <a:spcPts val="0"/>
              </a:spcBef>
              <a:spcAft>
                <a:spcPts val="0"/>
              </a:spcAft>
              <a:buSzPts val="500"/>
              <a:buFont typeface="IBM Plex Mono"/>
              <a:buNone/>
              <a:defRPr sz="500">
                <a:latin typeface="IBM Plex Mono"/>
                <a:ea typeface="IBM Plex Mono"/>
                <a:cs typeface="IBM Plex Mono"/>
                <a:sym typeface="IBM Plex Mono"/>
              </a:defRPr>
            </a:lvl9pPr>
          </a:lstStyle>
          <a:p/>
        </p:txBody>
      </p:sp>
      <p:sp>
        <p:nvSpPr>
          <p:cNvPr id="968" name="Google Shape;968;p99"/>
          <p:cNvSpPr txBox="1"/>
          <p:nvPr>
            <p:ph idx="12" type="sldNum"/>
          </p:nvPr>
        </p:nvSpPr>
        <p:spPr>
          <a:xfrm>
            <a:off x="8595302" y="4683555"/>
            <a:ext cx="548700" cy="393600"/>
          </a:xfrm>
          <a:prstGeom prst="rect">
            <a:avLst/>
          </a:prstGeom>
        </p:spPr>
        <p:txBody>
          <a:bodyPr anchorCtr="0" anchor="ctr" bIns="91425" lIns="91425" spcFirstLastPara="1" rIns="91425" wrap="square" tIns="91425">
            <a:noAutofit/>
          </a:bodyPr>
          <a:lstStyle>
            <a:lvl1pPr lvl="0">
              <a:buNone/>
              <a:defRPr sz="700">
                <a:solidFill>
                  <a:srgbClr val="0D0D0D"/>
                </a:solidFill>
                <a:latin typeface="IBM Plex Mono"/>
                <a:ea typeface="IBM Plex Mono"/>
                <a:cs typeface="IBM Plex Mono"/>
                <a:sym typeface="IBM Plex Mono"/>
              </a:defRPr>
            </a:lvl1pPr>
            <a:lvl2pPr lvl="1">
              <a:buNone/>
              <a:defRPr sz="700">
                <a:solidFill>
                  <a:srgbClr val="0D0D0D"/>
                </a:solidFill>
                <a:latin typeface="IBM Plex Mono"/>
                <a:ea typeface="IBM Plex Mono"/>
                <a:cs typeface="IBM Plex Mono"/>
                <a:sym typeface="IBM Plex Mono"/>
              </a:defRPr>
            </a:lvl2pPr>
            <a:lvl3pPr lvl="2">
              <a:buNone/>
              <a:defRPr sz="700">
                <a:solidFill>
                  <a:srgbClr val="0D0D0D"/>
                </a:solidFill>
                <a:latin typeface="IBM Plex Mono"/>
                <a:ea typeface="IBM Plex Mono"/>
                <a:cs typeface="IBM Plex Mono"/>
                <a:sym typeface="IBM Plex Mono"/>
              </a:defRPr>
            </a:lvl3pPr>
            <a:lvl4pPr lvl="3">
              <a:buNone/>
              <a:defRPr sz="700">
                <a:solidFill>
                  <a:srgbClr val="0D0D0D"/>
                </a:solidFill>
                <a:latin typeface="IBM Plex Mono"/>
                <a:ea typeface="IBM Plex Mono"/>
                <a:cs typeface="IBM Plex Mono"/>
                <a:sym typeface="IBM Plex Mono"/>
              </a:defRPr>
            </a:lvl4pPr>
            <a:lvl5pPr lvl="4">
              <a:buNone/>
              <a:defRPr sz="700">
                <a:solidFill>
                  <a:srgbClr val="0D0D0D"/>
                </a:solidFill>
                <a:latin typeface="IBM Plex Mono"/>
                <a:ea typeface="IBM Plex Mono"/>
                <a:cs typeface="IBM Plex Mono"/>
                <a:sym typeface="IBM Plex Mono"/>
              </a:defRPr>
            </a:lvl5pPr>
            <a:lvl6pPr lvl="5">
              <a:buNone/>
              <a:defRPr sz="700">
                <a:solidFill>
                  <a:srgbClr val="0D0D0D"/>
                </a:solidFill>
                <a:latin typeface="IBM Plex Mono"/>
                <a:ea typeface="IBM Plex Mono"/>
                <a:cs typeface="IBM Plex Mono"/>
                <a:sym typeface="IBM Plex Mono"/>
              </a:defRPr>
            </a:lvl6pPr>
            <a:lvl7pPr lvl="6">
              <a:buNone/>
              <a:defRPr sz="700">
                <a:solidFill>
                  <a:srgbClr val="0D0D0D"/>
                </a:solidFill>
                <a:latin typeface="IBM Plex Mono"/>
                <a:ea typeface="IBM Plex Mono"/>
                <a:cs typeface="IBM Plex Mono"/>
                <a:sym typeface="IBM Plex Mono"/>
              </a:defRPr>
            </a:lvl7pPr>
            <a:lvl8pPr lvl="7">
              <a:buNone/>
              <a:defRPr sz="700">
                <a:solidFill>
                  <a:srgbClr val="0D0D0D"/>
                </a:solidFill>
                <a:latin typeface="IBM Plex Mono"/>
                <a:ea typeface="IBM Plex Mono"/>
                <a:cs typeface="IBM Plex Mono"/>
                <a:sym typeface="IBM Plex Mono"/>
              </a:defRPr>
            </a:lvl8pPr>
            <a:lvl9pPr lvl="8">
              <a:buNone/>
              <a:defRPr sz="700">
                <a:solidFill>
                  <a:srgbClr val="0D0D0D"/>
                </a:solidFill>
                <a:latin typeface="IBM Plex Mono"/>
                <a:ea typeface="IBM Plex Mono"/>
                <a:cs typeface="IBM Plex Mono"/>
                <a:sym typeface="IBM Plex Mono"/>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969" name="Shape 969"/>
        <p:cNvGrpSpPr/>
        <p:nvPr/>
      </p:nvGrpSpPr>
      <p:grpSpPr>
        <a:xfrm>
          <a:off x="0" y="0"/>
          <a:ext cx="0" cy="0"/>
          <a:chOff x="0" y="0"/>
          <a:chExt cx="0" cy="0"/>
        </a:xfrm>
      </p:grpSpPr>
      <p:sp>
        <p:nvSpPr>
          <p:cNvPr id="970" name="Google Shape;970;p10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971" name="Google Shape;971;p100"/>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72" name="Google Shape;972;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973" name="Shape 973"/>
        <p:cNvGrpSpPr/>
        <p:nvPr/>
      </p:nvGrpSpPr>
      <p:grpSpPr>
        <a:xfrm>
          <a:off x="0" y="0"/>
          <a:ext cx="0" cy="0"/>
          <a:chOff x="0" y="0"/>
          <a:chExt cx="0" cy="0"/>
        </a:xfrm>
      </p:grpSpPr>
      <p:sp>
        <p:nvSpPr>
          <p:cNvPr id="974" name="Google Shape;974;p10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975" name="Google Shape;975;p101"/>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976" name="Google Shape;976;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1.xml"/><Relationship Id="rId42" Type="http://schemas.openxmlformats.org/officeDocument/2006/relationships/slideLayout" Target="../slideLayouts/slideLayout93.xml"/><Relationship Id="rId41" Type="http://schemas.openxmlformats.org/officeDocument/2006/relationships/slideLayout" Target="../slideLayouts/slideLayout92.xml"/><Relationship Id="rId44" Type="http://schemas.openxmlformats.org/officeDocument/2006/relationships/slideLayout" Target="../slideLayouts/slideLayout95.xml"/><Relationship Id="rId43" Type="http://schemas.openxmlformats.org/officeDocument/2006/relationships/slideLayout" Target="../slideLayouts/slideLayout94.xml"/><Relationship Id="rId46" Type="http://schemas.openxmlformats.org/officeDocument/2006/relationships/slideLayout" Target="../slideLayouts/slideLayout97.xml"/><Relationship Id="rId45" Type="http://schemas.openxmlformats.org/officeDocument/2006/relationships/slideLayout" Target="../slideLayouts/slideLayout9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9" Type="http://schemas.openxmlformats.org/officeDocument/2006/relationships/slideLayout" Target="../slideLayouts/slideLayout60.xml"/><Relationship Id="rId48" Type="http://schemas.openxmlformats.org/officeDocument/2006/relationships/slideLayout" Target="../slideLayouts/slideLayout99.xml"/><Relationship Id="rId47" Type="http://schemas.openxmlformats.org/officeDocument/2006/relationships/slideLayout" Target="../slideLayouts/slideLayout98.xml"/><Relationship Id="rId49" Type="http://schemas.openxmlformats.org/officeDocument/2006/relationships/slideLayout" Target="../slideLayouts/slideLayout100.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31" Type="http://schemas.openxmlformats.org/officeDocument/2006/relationships/slideLayout" Target="../slideLayouts/slideLayout82.xml"/><Relationship Id="rId30" Type="http://schemas.openxmlformats.org/officeDocument/2006/relationships/slideLayout" Target="../slideLayouts/slideLayout81.xml"/><Relationship Id="rId33" Type="http://schemas.openxmlformats.org/officeDocument/2006/relationships/slideLayout" Target="../slideLayouts/slideLayout84.xml"/><Relationship Id="rId32" Type="http://schemas.openxmlformats.org/officeDocument/2006/relationships/slideLayout" Target="../slideLayouts/slideLayout83.xml"/><Relationship Id="rId35" Type="http://schemas.openxmlformats.org/officeDocument/2006/relationships/slideLayout" Target="../slideLayouts/slideLayout86.xml"/><Relationship Id="rId34" Type="http://schemas.openxmlformats.org/officeDocument/2006/relationships/slideLayout" Target="../slideLayouts/slideLayout85.xml"/><Relationship Id="rId37" Type="http://schemas.openxmlformats.org/officeDocument/2006/relationships/slideLayout" Target="../slideLayouts/slideLayout88.xml"/><Relationship Id="rId36" Type="http://schemas.openxmlformats.org/officeDocument/2006/relationships/slideLayout" Target="../slideLayouts/slideLayout87.xml"/><Relationship Id="rId39" Type="http://schemas.openxmlformats.org/officeDocument/2006/relationships/slideLayout" Target="../slideLayouts/slideLayout90.xml"/><Relationship Id="rId38" Type="http://schemas.openxmlformats.org/officeDocument/2006/relationships/slideLayout" Target="../slideLayouts/slideLayout89.xml"/><Relationship Id="rId20" Type="http://schemas.openxmlformats.org/officeDocument/2006/relationships/slideLayout" Target="../slideLayouts/slideLayout71.xml"/><Relationship Id="rId22" Type="http://schemas.openxmlformats.org/officeDocument/2006/relationships/slideLayout" Target="../slideLayouts/slideLayout73.xml"/><Relationship Id="rId21" Type="http://schemas.openxmlformats.org/officeDocument/2006/relationships/slideLayout" Target="../slideLayouts/slideLayout72.xml"/><Relationship Id="rId24" Type="http://schemas.openxmlformats.org/officeDocument/2006/relationships/slideLayout" Target="../slideLayouts/slideLayout75.xml"/><Relationship Id="rId23" Type="http://schemas.openxmlformats.org/officeDocument/2006/relationships/slideLayout" Target="../slideLayouts/slideLayout74.xml"/><Relationship Id="rId26" Type="http://schemas.openxmlformats.org/officeDocument/2006/relationships/slideLayout" Target="../slideLayouts/slideLayout77.xml"/><Relationship Id="rId25" Type="http://schemas.openxmlformats.org/officeDocument/2006/relationships/slideLayout" Target="../slideLayouts/slideLayout76.xml"/><Relationship Id="rId28" Type="http://schemas.openxmlformats.org/officeDocument/2006/relationships/slideLayout" Target="../slideLayouts/slideLayout79.xml"/><Relationship Id="rId27" Type="http://schemas.openxmlformats.org/officeDocument/2006/relationships/slideLayout" Target="../slideLayouts/slideLayout78.xml"/><Relationship Id="rId29" Type="http://schemas.openxmlformats.org/officeDocument/2006/relationships/slideLayout" Target="../slideLayouts/slideLayout80.xml"/><Relationship Id="rId51" Type="http://schemas.openxmlformats.org/officeDocument/2006/relationships/slideLayout" Target="../slideLayouts/slideLayout102.xml"/><Relationship Id="rId50" Type="http://schemas.openxmlformats.org/officeDocument/2006/relationships/slideLayout" Target="../slideLayouts/slideLayout101.xml"/><Relationship Id="rId52" Type="http://schemas.openxmlformats.org/officeDocument/2006/relationships/theme" Target="../theme/theme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3" Type="http://schemas.openxmlformats.org/officeDocument/2006/relationships/slideLayout" Target="../slideLayouts/slideLayout64.xml"/><Relationship Id="rId12" Type="http://schemas.openxmlformats.org/officeDocument/2006/relationships/slideLayout" Target="../slideLayouts/slideLayout63.xml"/><Relationship Id="rId15" Type="http://schemas.openxmlformats.org/officeDocument/2006/relationships/slideLayout" Target="../slideLayouts/slideLayout66.xml"/><Relationship Id="rId14" Type="http://schemas.openxmlformats.org/officeDocument/2006/relationships/slideLayout" Target="../slideLayouts/slideLayout65.xml"/><Relationship Id="rId17" Type="http://schemas.openxmlformats.org/officeDocument/2006/relationships/slideLayout" Target="../slideLayouts/slideLayout68.xml"/><Relationship Id="rId16" Type="http://schemas.openxmlformats.org/officeDocument/2006/relationships/slideLayout" Target="../slideLayouts/slideLayout67.xml"/><Relationship Id="rId19" Type="http://schemas.openxmlformats.org/officeDocument/2006/relationships/slideLayout" Target="../slideLayouts/slideLayout70.xml"/><Relationship Id="rId1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641058" y="4663217"/>
            <a:ext cx="548700" cy="393600"/>
          </a:xfrm>
          <a:prstGeom prst="rect">
            <a:avLst/>
          </a:prstGeom>
          <a:noFill/>
          <a:ln>
            <a:noFill/>
          </a:ln>
        </p:spPr>
        <p:txBody>
          <a:bodyPr anchorCtr="0" anchor="ctr" bIns="91425" lIns="91425" spcFirstLastPara="1" rIns="91425" wrap="square" tIns="91425">
            <a:noAutofit/>
          </a:bodyPr>
          <a:lstStyle>
            <a:lvl1pPr lvl="0">
              <a:buNone/>
              <a:defRPr sz="900">
                <a:solidFill>
                  <a:srgbClr val="0D0D0D"/>
                </a:solidFill>
                <a:latin typeface="Manrope"/>
                <a:ea typeface="Manrope"/>
                <a:cs typeface="Manrope"/>
                <a:sym typeface="Manrope"/>
              </a:defRPr>
            </a:lvl1pPr>
            <a:lvl2pPr lvl="1">
              <a:buNone/>
              <a:defRPr sz="900">
                <a:solidFill>
                  <a:srgbClr val="0D0D0D"/>
                </a:solidFill>
                <a:latin typeface="Manrope"/>
                <a:ea typeface="Manrope"/>
                <a:cs typeface="Manrope"/>
                <a:sym typeface="Manrope"/>
              </a:defRPr>
            </a:lvl2pPr>
            <a:lvl3pPr lvl="2">
              <a:buNone/>
              <a:defRPr sz="900">
                <a:solidFill>
                  <a:srgbClr val="0D0D0D"/>
                </a:solidFill>
                <a:latin typeface="Manrope"/>
                <a:ea typeface="Manrope"/>
                <a:cs typeface="Manrope"/>
                <a:sym typeface="Manrope"/>
              </a:defRPr>
            </a:lvl3pPr>
            <a:lvl4pPr lvl="3">
              <a:buNone/>
              <a:defRPr sz="900">
                <a:solidFill>
                  <a:srgbClr val="0D0D0D"/>
                </a:solidFill>
                <a:latin typeface="Manrope"/>
                <a:ea typeface="Manrope"/>
                <a:cs typeface="Manrope"/>
                <a:sym typeface="Manrope"/>
              </a:defRPr>
            </a:lvl4pPr>
            <a:lvl5pPr lvl="4">
              <a:buNone/>
              <a:defRPr sz="900">
                <a:solidFill>
                  <a:srgbClr val="0D0D0D"/>
                </a:solidFill>
                <a:latin typeface="Manrope"/>
                <a:ea typeface="Manrope"/>
                <a:cs typeface="Manrope"/>
                <a:sym typeface="Manrope"/>
              </a:defRPr>
            </a:lvl5pPr>
            <a:lvl6pPr lvl="5">
              <a:buNone/>
              <a:defRPr sz="900">
                <a:solidFill>
                  <a:srgbClr val="0D0D0D"/>
                </a:solidFill>
                <a:latin typeface="Manrope"/>
                <a:ea typeface="Manrope"/>
                <a:cs typeface="Manrope"/>
                <a:sym typeface="Manrope"/>
              </a:defRPr>
            </a:lvl6pPr>
            <a:lvl7pPr lvl="6">
              <a:buNone/>
              <a:defRPr sz="900">
                <a:solidFill>
                  <a:srgbClr val="0D0D0D"/>
                </a:solidFill>
                <a:latin typeface="Manrope"/>
                <a:ea typeface="Manrope"/>
                <a:cs typeface="Manrope"/>
                <a:sym typeface="Manrope"/>
              </a:defRPr>
            </a:lvl7pPr>
            <a:lvl8pPr lvl="7">
              <a:buNone/>
              <a:defRPr sz="900">
                <a:solidFill>
                  <a:srgbClr val="0D0D0D"/>
                </a:solidFill>
                <a:latin typeface="Manrope"/>
                <a:ea typeface="Manrope"/>
                <a:cs typeface="Manrope"/>
                <a:sym typeface="Manrope"/>
              </a:defRPr>
            </a:lvl8pPr>
            <a:lvl9pPr lvl="8">
              <a:buNone/>
              <a:defRPr sz="900">
                <a:solidFill>
                  <a:srgbClr val="0D0D0D"/>
                </a:solidFill>
                <a:latin typeface="Manrope"/>
                <a:ea typeface="Manrope"/>
                <a:cs typeface="Manrope"/>
                <a:sym typeface="Manrope"/>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44">
          <p15:clr>
            <a:srgbClr val="E46962"/>
          </p15:clr>
        </p15:guide>
        <p15:guide id="2" pos="144">
          <p15:clr>
            <a:srgbClr val="E46962"/>
          </p15:clr>
        </p15:guide>
        <p15:guide id="3" pos="5616">
          <p15:clr>
            <a:srgbClr val="E46962"/>
          </p15:clr>
        </p15:guide>
        <p15:guide id="4" orient="horz" pos="3096">
          <p15:clr>
            <a:srgbClr val="E46962"/>
          </p15:clr>
        </p15:guide>
        <p15:guide id="5" orient="horz" pos="1584">
          <p15:clr>
            <a:schemeClr val="accent1"/>
          </p15:clr>
        </p15:guide>
        <p15:guide id="6" pos="3024">
          <p15:clr>
            <a:srgbClr val="3FC97C"/>
          </p15:clr>
        </p15:guide>
        <p15:guide id="7" pos="3960">
          <p15:clr>
            <a:srgbClr val="3FC97C"/>
          </p15:clr>
        </p15:guide>
        <p15:guide id="8" pos="5040">
          <p15:clr>
            <a:srgbClr val="3FC97C"/>
          </p15:clr>
        </p15:guide>
        <p15:guide id="9" orient="horz" pos="1296">
          <p15:clr>
            <a:srgbClr val="3FC97C"/>
          </p15:clr>
        </p15:guide>
        <p15:guide id="10" orient="horz" pos="2520">
          <p15:clr>
            <a:srgbClr val="3FC97C"/>
          </p15:clr>
        </p15:guide>
        <p15:guide id="11" orient="horz" pos="2736">
          <p15:clr>
            <a:schemeClr val="accent1"/>
          </p15:clr>
        </p15:guide>
        <p15:guide id="12" orient="horz" pos="576">
          <p15:clr>
            <a:schemeClr val="accent1"/>
          </p15:clr>
        </p15:guide>
        <p15:guide id="13" pos="2736">
          <p15:clr>
            <a:schemeClr val="accent1"/>
          </p15:clr>
        </p15:guide>
        <p15:guide id="14" pos="216">
          <p15:clr>
            <a:schemeClr val="accent1"/>
          </p15:clr>
        </p15:guide>
        <p15:guide id="15" pos="5544">
          <p15:clr>
            <a:schemeClr val="accent1"/>
          </p15:clr>
        </p15:guide>
        <p15:guide id="16" pos="2088">
          <p15:clr>
            <a:srgbClr val="CCCCCC"/>
          </p15:clr>
        </p15:guide>
        <p15:guide id="17" pos="1800">
          <p15:clr>
            <a:srgbClr val="CCCCCC"/>
          </p15:clr>
        </p15:guide>
        <p15:guide id="18" pos="3672">
          <p15:clr>
            <a:srgbClr val="CCCCCC"/>
          </p15:clr>
        </p15:guide>
        <p15:guide id="19" orient="horz" pos="2952">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492" name="Shape 492"/>
        <p:cNvGrpSpPr/>
        <p:nvPr/>
      </p:nvGrpSpPr>
      <p:grpSpPr>
        <a:xfrm>
          <a:off x="0" y="0"/>
          <a:ext cx="0" cy="0"/>
          <a:chOff x="0" y="0"/>
          <a:chExt cx="0" cy="0"/>
        </a:xfrm>
      </p:grpSpPr>
      <p:sp>
        <p:nvSpPr>
          <p:cNvPr id="493" name="Google Shape;493;p53"/>
          <p:cNvSpPr txBox="1"/>
          <p:nvPr>
            <p:ph idx="12" type="sldNum"/>
          </p:nvPr>
        </p:nvSpPr>
        <p:spPr>
          <a:xfrm>
            <a:off x="8641058" y="4663217"/>
            <a:ext cx="548700" cy="393600"/>
          </a:xfrm>
          <a:prstGeom prst="rect">
            <a:avLst/>
          </a:prstGeom>
          <a:noFill/>
          <a:ln>
            <a:noFill/>
          </a:ln>
        </p:spPr>
        <p:txBody>
          <a:bodyPr anchorCtr="0" anchor="ctr" bIns="91425" lIns="91425" spcFirstLastPara="1" rIns="91425" wrap="square" tIns="91425">
            <a:noAutofit/>
          </a:bodyPr>
          <a:lstStyle>
            <a:lvl1pPr lvl="0">
              <a:buNone/>
              <a:defRPr sz="900">
                <a:solidFill>
                  <a:srgbClr val="0D0D0D"/>
                </a:solidFill>
                <a:latin typeface="Manrope"/>
                <a:ea typeface="Manrope"/>
                <a:cs typeface="Manrope"/>
                <a:sym typeface="Manrope"/>
              </a:defRPr>
            </a:lvl1pPr>
            <a:lvl2pPr lvl="1">
              <a:buNone/>
              <a:defRPr sz="900">
                <a:solidFill>
                  <a:srgbClr val="0D0D0D"/>
                </a:solidFill>
                <a:latin typeface="Manrope"/>
                <a:ea typeface="Manrope"/>
                <a:cs typeface="Manrope"/>
                <a:sym typeface="Manrope"/>
              </a:defRPr>
            </a:lvl2pPr>
            <a:lvl3pPr lvl="2">
              <a:buNone/>
              <a:defRPr sz="900">
                <a:solidFill>
                  <a:srgbClr val="0D0D0D"/>
                </a:solidFill>
                <a:latin typeface="Manrope"/>
                <a:ea typeface="Manrope"/>
                <a:cs typeface="Manrope"/>
                <a:sym typeface="Manrope"/>
              </a:defRPr>
            </a:lvl3pPr>
            <a:lvl4pPr lvl="3">
              <a:buNone/>
              <a:defRPr sz="900">
                <a:solidFill>
                  <a:srgbClr val="0D0D0D"/>
                </a:solidFill>
                <a:latin typeface="Manrope"/>
                <a:ea typeface="Manrope"/>
                <a:cs typeface="Manrope"/>
                <a:sym typeface="Manrope"/>
              </a:defRPr>
            </a:lvl4pPr>
            <a:lvl5pPr lvl="4">
              <a:buNone/>
              <a:defRPr sz="900">
                <a:solidFill>
                  <a:srgbClr val="0D0D0D"/>
                </a:solidFill>
                <a:latin typeface="Manrope"/>
                <a:ea typeface="Manrope"/>
                <a:cs typeface="Manrope"/>
                <a:sym typeface="Manrope"/>
              </a:defRPr>
            </a:lvl5pPr>
            <a:lvl6pPr lvl="5">
              <a:buNone/>
              <a:defRPr sz="900">
                <a:solidFill>
                  <a:srgbClr val="0D0D0D"/>
                </a:solidFill>
                <a:latin typeface="Manrope"/>
                <a:ea typeface="Manrope"/>
                <a:cs typeface="Manrope"/>
                <a:sym typeface="Manrope"/>
              </a:defRPr>
            </a:lvl6pPr>
            <a:lvl7pPr lvl="6">
              <a:buNone/>
              <a:defRPr sz="900">
                <a:solidFill>
                  <a:srgbClr val="0D0D0D"/>
                </a:solidFill>
                <a:latin typeface="Manrope"/>
                <a:ea typeface="Manrope"/>
                <a:cs typeface="Manrope"/>
                <a:sym typeface="Manrope"/>
              </a:defRPr>
            </a:lvl7pPr>
            <a:lvl8pPr lvl="7">
              <a:buNone/>
              <a:defRPr sz="900">
                <a:solidFill>
                  <a:srgbClr val="0D0D0D"/>
                </a:solidFill>
                <a:latin typeface="Manrope"/>
                <a:ea typeface="Manrope"/>
                <a:cs typeface="Manrope"/>
                <a:sym typeface="Manrope"/>
              </a:defRPr>
            </a:lvl8pPr>
            <a:lvl9pPr lvl="8">
              <a:buNone/>
              <a:defRPr sz="900">
                <a:solidFill>
                  <a:srgbClr val="0D0D0D"/>
                </a:solidFill>
                <a:latin typeface="Manrope"/>
                <a:ea typeface="Manrope"/>
                <a:cs typeface="Manrope"/>
                <a:sym typeface="Manrope"/>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 id="2147483740" r:id="rId42"/>
    <p:sldLayoutId id="2147483741" r:id="rId43"/>
    <p:sldLayoutId id="2147483742" r:id="rId44"/>
    <p:sldLayoutId id="2147483743" r:id="rId45"/>
    <p:sldLayoutId id="2147483744" r:id="rId46"/>
    <p:sldLayoutId id="2147483745" r:id="rId47"/>
    <p:sldLayoutId id="2147483746" r:id="rId48"/>
    <p:sldLayoutId id="2147483747" r:id="rId49"/>
    <p:sldLayoutId id="2147483748" r:id="rId50"/>
    <p:sldLayoutId id="2147483749" r:id="rId5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44">
          <p15:clr>
            <a:srgbClr val="E46962"/>
          </p15:clr>
        </p15:guide>
        <p15:guide id="2" pos="144">
          <p15:clr>
            <a:srgbClr val="E46962"/>
          </p15:clr>
        </p15:guide>
        <p15:guide id="3" pos="5616">
          <p15:clr>
            <a:srgbClr val="E46962"/>
          </p15:clr>
        </p15:guide>
        <p15:guide id="4" orient="horz" pos="3096">
          <p15:clr>
            <a:srgbClr val="E46962"/>
          </p15:clr>
        </p15:guide>
        <p15:guide id="5" orient="horz" pos="1584">
          <p15:clr>
            <a:schemeClr val="accent1"/>
          </p15:clr>
        </p15:guide>
        <p15:guide id="6" pos="3024">
          <p15:clr>
            <a:srgbClr val="3FC97C"/>
          </p15:clr>
        </p15:guide>
        <p15:guide id="7" pos="3960">
          <p15:clr>
            <a:srgbClr val="3FC97C"/>
          </p15:clr>
        </p15:guide>
        <p15:guide id="8" pos="5040">
          <p15:clr>
            <a:srgbClr val="3FC97C"/>
          </p15:clr>
        </p15:guide>
        <p15:guide id="9" orient="horz" pos="1296">
          <p15:clr>
            <a:srgbClr val="3FC97C"/>
          </p15:clr>
        </p15:guide>
        <p15:guide id="10" orient="horz" pos="2520">
          <p15:clr>
            <a:srgbClr val="3FC97C"/>
          </p15:clr>
        </p15:guide>
        <p15:guide id="11" orient="horz" pos="2736">
          <p15:clr>
            <a:schemeClr val="accent1"/>
          </p15:clr>
        </p15:guide>
        <p15:guide id="12" orient="horz" pos="576">
          <p15:clr>
            <a:schemeClr val="accent1"/>
          </p15:clr>
        </p15:guide>
        <p15:guide id="13" pos="2736">
          <p15:clr>
            <a:schemeClr val="accent1"/>
          </p15:clr>
        </p15:guide>
        <p15:guide id="14" pos="216">
          <p15:clr>
            <a:schemeClr val="accent1"/>
          </p15:clr>
        </p15:guide>
        <p15:guide id="15" pos="5544">
          <p15:clr>
            <a:schemeClr val="accent1"/>
          </p15:clr>
        </p15:guide>
        <p15:guide id="16" pos="2088">
          <p15:clr>
            <a:srgbClr val="CCCCCC"/>
          </p15:clr>
        </p15:guide>
        <p15:guide id="17" pos="1800">
          <p15:clr>
            <a:srgbClr val="CCCCCC"/>
          </p15:clr>
        </p15:guide>
        <p15:guide id="18" pos="3672">
          <p15:clr>
            <a:srgbClr val="CCCCCC"/>
          </p15:clr>
        </p15:guide>
        <p15:guide id="19" orient="horz" pos="2952">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44.png"/><Relationship Id="rId4" Type="http://schemas.openxmlformats.org/officeDocument/2006/relationships/hyperlink" Target="https://deploy-preview-1494--apollo-marketing-site.netlify.app/academy" TargetMode="External"/><Relationship Id="rId5"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1.png"/><Relationship Id="rId4" Type="http://schemas.openxmlformats.org/officeDocument/2006/relationships/image" Target="../media/image2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2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993" name="Shape 993"/>
        <p:cNvGrpSpPr/>
        <p:nvPr/>
      </p:nvGrpSpPr>
      <p:grpSpPr>
        <a:xfrm>
          <a:off x="0" y="0"/>
          <a:ext cx="0" cy="0"/>
          <a:chOff x="0" y="0"/>
          <a:chExt cx="0" cy="0"/>
        </a:xfrm>
      </p:grpSpPr>
      <p:sp>
        <p:nvSpPr>
          <p:cNvPr id="994" name="Google Shape;994;p105"/>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
        <p:nvSpPr>
          <p:cNvPr id="995" name="Google Shape;995;p105"/>
          <p:cNvSpPr txBox="1"/>
          <p:nvPr/>
        </p:nvSpPr>
        <p:spPr>
          <a:xfrm>
            <a:off x="739800" y="559848"/>
            <a:ext cx="1212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600">
                <a:solidFill>
                  <a:srgbClr val="3F3653"/>
                </a:solidFill>
                <a:latin typeface="PT Serif"/>
                <a:ea typeface="PT Serif"/>
                <a:cs typeface="PT Serif"/>
                <a:sym typeface="PT Serif"/>
              </a:rPr>
              <a:t>Ice Breaker</a:t>
            </a:r>
            <a:endParaRPr sz="1900">
              <a:solidFill>
                <a:srgbClr val="3F3653"/>
              </a:solidFill>
            </a:endParaRPr>
          </a:p>
        </p:txBody>
      </p:sp>
      <p:cxnSp>
        <p:nvCxnSpPr>
          <p:cNvPr id="996" name="Google Shape;996;p105"/>
          <p:cNvCxnSpPr/>
          <p:nvPr/>
        </p:nvCxnSpPr>
        <p:spPr>
          <a:xfrm>
            <a:off x="1952100" y="795248"/>
            <a:ext cx="6872100" cy="0"/>
          </a:xfrm>
          <a:prstGeom prst="straightConnector1">
            <a:avLst/>
          </a:prstGeom>
          <a:noFill/>
          <a:ln cap="flat" cmpd="sng" w="9525">
            <a:solidFill>
              <a:srgbClr val="3F3653"/>
            </a:solidFill>
            <a:prstDash val="solid"/>
            <a:round/>
            <a:headEnd len="med" w="med" type="none"/>
            <a:tailEnd len="med" w="med" type="none"/>
          </a:ln>
        </p:spPr>
      </p:cxnSp>
      <p:pic>
        <p:nvPicPr>
          <p:cNvPr id="997" name="Google Shape;997;p105" title="hand-waving.png"/>
          <p:cNvPicPr preferRelativeResize="0"/>
          <p:nvPr/>
        </p:nvPicPr>
        <p:blipFill>
          <a:blip r:embed="rId3">
            <a:alphaModFix/>
          </a:blip>
          <a:stretch>
            <a:fillRect/>
          </a:stretch>
        </p:blipFill>
        <p:spPr>
          <a:xfrm>
            <a:off x="342899" y="605834"/>
            <a:ext cx="339150" cy="339125"/>
          </a:xfrm>
          <a:prstGeom prst="rect">
            <a:avLst/>
          </a:prstGeom>
          <a:noFill/>
          <a:ln>
            <a:noFill/>
          </a:ln>
        </p:spPr>
      </p:pic>
      <p:sp>
        <p:nvSpPr>
          <p:cNvPr id="998" name="Google Shape;998;p105"/>
          <p:cNvSpPr txBox="1"/>
          <p:nvPr/>
        </p:nvSpPr>
        <p:spPr>
          <a:xfrm>
            <a:off x="569000" y="1626950"/>
            <a:ext cx="7354200" cy="125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3700">
                <a:solidFill>
                  <a:srgbClr val="243031"/>
                </a:solidFill>
                <a:latin typeface="DM Sans Medium"/>
                <a:ea typeface="DM Sans Medium"/>
                <a:cs typeface="DM Sans Medium"/>
                <a:sym typeface="DM Sans Medium"/>
              </a:rPr>
              <a:t>What’s one task you’d want AI to take off your plate this week? </a:t>
            </a:r>
            <a:r>
              <a:rPr lang="en" sz="3200">
                <a:solidFill>
                  <a:srgbClr val="243031"/>
                </a:solidFill>
                <a:latin typeface="DM Sans Medium"/>
                <a:ea typeface="DM Sans Medium"/>
                <a:cs typeface="DM Sans Medium"/>
                <a:sym typeface="DM Sans Medium"/>
              </a:rPr>
              <a:t>(e.g., list building, outreach emails)</a:t>
            </a:r>
            <a:endParaRPr sz="3200">
              <a:solidFill>
                <a:srgbClr val="243031"/>
              </a:solidFill>
              <a:latin typeface="DM Sans Medium"/>
              <a:ea typeface="DM Sans Medium"/>
              <a:cs typeface="DM Sans Medium"/>
              <a:sym typeface="DM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F53"/>
        </a:solidFill>
      </p:bgPr>
    </p:bg>
    <p:spTree>
      <p:nvGrpSpPr>
        <p:cNvPr id="1089" name="Shape 1089"/>
        <p:cNvGrpSpPr/>
        <p:nvPr/>
      </p:nvGrpSpPr>
      <p:grpSpPr>
        <a:xfrm>
          <a:off x="0" y="0"/>
          <a:ext cx="0" cy="0"/>
          <a:chOff x="0" y="0"/>
          <a:chExt cx="0" cy="0"/>
        </a:xfrm>
      </p:grpSpPr>
      <p:sp>
        <p:nvSpPr>
          <p:cNvPr id="1090" name="Google Shape;1090;p114"/>
          <p:cNvSpPr/>
          <p:nvPr/>
        </p:nvSpPr>
        <p:spPr>
          <a:xfrm>
            <a:off x="2786550" y="610200"/>
            <a:ext cx="3797400" cy="3808800"/>
          </a:xfrm>
          <a:prstGeom prst="roundRect">
            <a:avLst>
              <a:gd fmla="val 1947" name="adj"/>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879"/>
              <a:buFont typeface="Poppins"/>
              <a:buNone/>
            </a:pPr>
            <a:r>
              <a:t/>
            </a:r>
            <a:endParaRPr b="0" i="0" sz="879" u="none" cap="none" strike="noStrike">
              <a:solidFill>
                <a:srgbClr val="0D0D0D"/>
              </a:solidFill>
              <a:latin typeface="Poppins Light"/>
              <a:ea typeface="Poppins Light"/>
              <a:cs typeface="Poppins Light"/>
              <a:sym typeface="Poppins Light"/>
            </a:endParaRPr>
          </a:p>
        </p:txBody>
      </p:sp>
      <p:sp>
        <p:nvSpPr>
          <p:cNvPr id="1091" name="Google Shape;1091;p114"/>
          <p:cNvSpPr txBox="1"/>
          <p:nvPr/>
        </p:nvSpPr>
        <p:spPr>
          <a:xfrm>
            <a:off x="3699397" y="3023779"/>
            <a:ext cx="1971900" cy="759000"/>
          </a:xfrm>
          <a:prstGeom prst="rect">
            <a:avLst/>
          </a:prstGeom>
          <a:noFill/>
          <a:ln>
            <a:noFill/>
          </a:ln>
        </p:spPr>
        <p:txBody>
          <a:bodyPr anchorCtr="0" anchor="t" bIns="18625" lIns="18625" spcFirstLastPara="1" rIns="18625" wrap="square" tIns="18625">
            <a:spAutoFit/>
          </a:bodyPr>
          <a:lstStyle/>
          <a:p>
            <a:pPr indent="0" lvl="0" marL="0" marR="0" rtl="0" algn="ctr">
              <a:lnSpc>
                <a:spcPct val="80000"/>
              </a:lnSpc>
              <a:spcBef>
                <a:spcPts val="0"/>
              </a:spcBef>
              <a:spcAft>
                <a:spcPts val="0"/>
              </a:spcAft>
              <a:buClr>
                <a:srgbClr val="FFFFFF"/>
              </a:buClr>
              <a:buSzPts val="879"/>
              <a:buFont typeface="Poppins Light"/>
              <a:buNone/>
            </a:pPr>
            <a:r>
              <a:rPr lang="en" sz="2930">
                <a:solidFill>
                  <a:schemeClr val="dk1"/>
                </a:solidFill>
                <a:latin typeface="DM Sans SemiBold"/>
                <a:ea typeface="DM Sans SemiBold"/>
                <a:cs typeface="DM Sans SemiBold"/>
                <a:sym typeface="DM Sans SemiBold"/>
              </a:rPr>
              <a:t>James O'Sullivan</a:t>
            </a:r>
            <a:endParaRPr sz="2930">
              <a:solidFill>
                <a:schemeClr val="dk1"/>
              </a:solidFill>
              <a:latin typeface="DM Sans SemiBold"/>
              <a:ea typeface="DM Sans SemiBold"/>
              <a:cs typeface="DM Sans SemiBold"/>
              <a:sym typeface="DM Sans SemiBold"/>
            </a:endParaRPr>
          </a:p>
        </p:txBody>
      </p:sp>
      <p:sp>
        <p:nvSpPr>
          <p:cNvPr id="1092" name="Google Shape;1092;p114"/>
          <p:cNvSpPr txBox="1"/>
          <p:nvPr/>
        </p:nvSpPr>
        <p:spPr>
          <a:xfrm>
            <a:off x="3220396" y="3722867"/>
            <a:ext cx="2929800" cy="359700"/>
          </a:xfrm>
          <a:prstGeom prst="rect">
            <a:avLst/>
          </a:prstGeom>
          <a:noFill/>
          <a:ln>
            <a:noFill/>
          </a:ln>
        </p:spPr>
        <p:txBody>
          <a:bodyPr anchorCtr="0" anchor="t" bIns="89250" lIns="89250" spcFirstLastPara="1" rIns="89250" wrap="square" tIns="89250">
            <a:spAutoFit/>
          </a:bodyPr>
          <a:lstStyle/>
          <a:p>
            <a:pPr indent="0" lvl="0" marL="0" rtl="0" algn="ctr">
              <a:lnSpc>
                <a:spcPct val="150000"/>
              </a:lnSpc>
              <a:spcBef>
                <a:spcPts val="0"/>
              </a:spcBef>
              <a:spcAft>
                <a:spcPts val="0"/>
              </a:spcAft>
              <a:buNone/>
            </a:pPr>
            <a:r>
              <a:rPr lang="en" sz="1165">
                <a:solidFill>
                  <a:schemeClr val="dk1"/>
                </a:solidFill>
                <a:latin typeface="Inter Medium"/>
                <a:ea typeface="Inter Medium"/>
                <a:cs typeface="Inter Medium"/>
                <a:sym typeface="Inter Medium"/>
              </a:rPr>
              <a:t>Apollo Academy Instructor</a:t>
            </a:r>
            <a:endParaRPr sz="1165">
              <a:solidFill>
                <a:schemeClr val="dk1"/>
              </a:solidFill>
              <a:latin typeface="Inter Medium"/>
              <a:ea typeface="Inter Medium"/>
              <a:cs typeface="Inter Medium"/>
              <a:sym typeface="Inter Medium"/>
            </a:endParaRPr>
          </a:p>
        </p:txBody>
      </p:sp>
      <p:sp>
        <p:nvSpPr>
          <p:cNvPr id="1093" name="Google Shape;1093;p114"/>
          <p:cNvSpPr txBox="1"/>
          <p:nvPr>
            <p:ph type="title"/>
          </p:nvPr>
        </p:nvSpPr>
        <p:spPr>
          <a:xfrm>
            <a:off x="245475" y="92375"/>
            <a:ext cx="4519500" cy="4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Speakers</a:t>
            </a:r>
            <a:endParaRPr>
              <a:solidFill>
                <a:schemeClr val="accent5"/>
              </a:solidFill>
            </a:endParaRPr>
          </a:p>
        </p:txBody>
      </p:sp>
      <p:sp>
        <p:nvSpPr>
          <p:cNvPr id="1094" name="Google Shape;1094;p114"/>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pic>
        <p:nvPicPr>
          <p:cNvPr id="1095" name="Google Shape;1095;p114" title="Screenshot 2025-11-11 at 2.19.40 PM.png"/>
          <p:cNvPicPr preferRelativeResize="0"/>
          <p:nvPr/>
        </p:nvPicPr>
        <p:blipFill rotWithShape="1">
          <a:blip r:embed="rId3">
            <a:alphaModFix/>
          </a:blip>
          <a:srcRect b="20290" l="15438" r="14035" t="3774"/>
          <a:stretch/>
        </p:blipFill>
        <p:spPr>
          <a:xfrm>
            <a:off x="3940606" y="1289253"/>
            <a:ext cx="1489200" cy="1489200"/>
          </a:xfrm>
          <a:prstGeom prst="ellipse">
            <a:avLst/>
          </a:prstGeom>
          <a:noFill/>
          <a:ln cap="flat" cmpd="sng" w="37200">
            <a:solidFill>
              <a:schemeClr val="l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099" name="Shape 1099"/>
        <p:cNvGrpSpPr/>
        <p:nvPr/>
      </p:nvGrpSpPr>
      <p:grpSpPr>
        <a:xfrm>
          <a:off x="0" y="0"/>
          <a:ext cx="0" cy="0"/>
          <a:chOff x="0" y="0"/>
          <a:chExt cx="0" cy="0"/>
        </a:xfrm>
      </p:grpSpPr>
      <p:sp>
        <p:nvSpPr>
          <p:cNvPr id="1100" name="Google Shape;1100;p115"/>
          <p:cNvSpPr txBox="1"/>
          <p:nvPr>
            <p:ph type="title"/>
          </p:nvPr>
        </p:nvSpPr>
        <p:spPr>
          <a:xfrm>
            <a:off x="245475" y="1360975"/>
            <a:ext cx="6920100" cy="29823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6000"/>
              <a:t>Meet Our </a:t>
            </a:r>
            <a:endParaRPr sz="6000"/>
          </a:p>
          <a:p>
            <a:pPr indent="0" lvl="0" marL="0" rtl="0" algn="l">
              <a:lnSpc>
                <a:spcPct val="80000"/>
              </a:lnSpc>
              <a:spcBef>
                <a:spcPts val="0"/>
              </a:spcBef>
              <a:spcAft>
                <a:spcPts val="0"/>
              </a:spcAft>
              <a:buNone/>
            </a:pPr>
            <a:r>
              <a:rPr lang="en" sz="6000"/>
              <a:t>AI Assistant</a:t>
            </a:r>
            <a:endParaRPr sz="6000"/>
          </a:p>
        </p:txBody>
      </p:sp>
      <p:sp>
        <p:nvSpPr>
          <p:cNvPr id="1101" name="Google Shape;1101;p115"/>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grpSp>
        <p:nvGrpSpPr>
          <p:cNvPr id="1102" name="Google Shape;1102;p115"/>
          <p:cNvGrpSpPr/>
          <p:nvPr/>
        </p:nvGrpSpPr>
        <p:grpSpPr>
          <a:xfrm rot="2697094">
            <a:off x="7957836" y="3735158"/>
            <a:ext cx="307015" cy="307274"/>
            <a:chOff x="3119994" y="1035889"/>
            <a:chExt cx="1223400" cy="1223400"/>
          </a:xfrm>
        </p:grpSpPr>
        <p:sp>
          <p:nvSpPr>
            <p:cNvPr id="1103" name="Google Shape;1103;p115"/>
            <p:cNvSpPr/>
            <p:nvPr/>
          </p:nvSpPr>
          <p:spPr>
            <a:xfrm rot="8100000">
              <a:off x="3299157" y="1215052"/>
              <a:ext cx="865074" cy="865074"/>
            </a:xfrm>
            <a:prstGeom prst="halfFrame">
              <a:avLst>
                <a:gd fmla="val 13048" name="adj1"/>
                <a:gd fmla="val 13266" name="adj2"/>
              </a:avLst>
            </a:prstGeom>
            <a:solidFill>
              <a:srgbClr val="3F3653"/>
            </a:solidFill>
            <a:ln>
              <a:noFill/>
            </a:ln>
          </p:spPr>
          <p:txBody>
            <a:bodyPr anchorCtr="0" anchor="ctr" bIns="113475" lIns="113475" spcFirstLastPara="1" rIns="113475" wrap="square" tIns="113475">
              <a:noAutofit/>
            </a:bodyPr>
            <a:lstStyle/>
            <a:p>
              <a:pPr indent="0" lvl="0" marL="0" rtl="0" algn="ctr">
                <a:spcBef>
                  <a:spcPts val="0"/>
                </a:spcBef>
                <a:spcAft>
                  <a:spcPts val="0"/>
                </a:spcAft>
                <a:buNone/>
              </a:pPr>
              <a:r>
                <a:t/>
              </a:r>
              <a:endParaRPr sz="1738">
                <a:solidFill>
                  <a:srgbClr val="243031"/>
                </a:solidFill>
              </a:endParaRPr>
            </a:p>
          </p:txBody>
        </p:sp>
        <p:sp>
          <p:nvSpPr>
            <p:cNvPr id="1104" name="Google Shape;1104;p115"/>
            <p:cNvSpPr/>
            <p:nvPr/>
          </p:nvSpPr>
          <p:spPr>
            <a:xfrm>
              <a:off x="3267350" y="1586279"/>
              <a:ext cx="965100" cy="122700"/>
            </a:xfrm>
            <a:prstGeom prst="rect">
              <a:avLst/>
            </a:prstGeom>
            <a:solidFill>
              <a:srgbClr val="3F3653"/>
            </a:solidFill>
            <a:ln>
              <a:noFill/>
            </a:ln>
          </p:spPr>
          <p:txBody>
            <a:bodyPr anchorCtr="0" anchor="ctr" bIns="113475" lIns="113475" spcFirstLastPara="1" rIns="113475" wrap="square" tIns="113475">
              <a:noAutofit/>
            </a:bodyPr>
            <a:lstStyle/>
            <a:p>
              <a:pPr indent="0" lvl="0" marL="0" rtl="0" algn="ctr">
                <a:spcBef>
                  <a:spcPts val="0"/>
                </a:spcBef>
                <a:spcAft>
                  <a:spcPts val="0"/>
                </a:spcAft>
                <a:buNone/>
              </a:pPr>
              <a:r>
                <a:t/>
              </a:r>
              <a:endParaRPr sz="1738">
                <a:solidFill>
                  <a:srgbClr val="243031"/>
                </a:solidFill>
              </a:endParaRPr>
            </a:p>
          </p:txBody>
        </p:sp>
      </p:grpSp>
      <p:sp>
        <p:nvSpPr>
          <p:cNvPr id="1105" name="Google Shape;1105;p115"/>
          <p:cNvSpPr txBox="1"/>
          <p:nvPr/>
        </p:nvSpPr>
        <p:spPr>
          <a:xfrm>
            <a:off x="245475" y="875125"/>
            <a:ext cx="964500" cy="332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200">
                <a:solidFill>
                  <a:schemeClr val="dk1"/>
                </a:solidFill>
                <a:latin typeface="DM Sans SemiBold"/>
                <a:ea typeface="DM Sans SemiBold"/>
                <a:cs typeface="DM Sans SemiBold"/>
                <a:sym typeface="DM Sans SemiBold"/>
              </a:rPr>
              <a:t>Chapter 1:</a:t>
            </a:r>
            <a:endParaRPr sz="1200"/>
          </a:p>
        </p:txBody>
      </p:sp>
      <p:pic>
        <p:nvPicPr>
          <p:cNvPr id="1106" name="Google Shape;1106;p115" title="Screenshot 2025-11-11 at 2.19.40 PM.png"/>
          <p:cNvPicPr preferRelativeResize="0"/>
          <p:nvPr/>
        </p:nvPicPr>
        <p:blipFill rotWithShape="1">
          <a:blip r:embed="rId3">
            <a:alphaModFix/>
          </a:blip>
          <a:srcRect b="20290" l="15438" r="14035" t="3774"/>
          <a:stretch/>
        </p:blipFill>
        <p:spPr>
          <a:xfrm>
            <a:off x="342900" y="228604"/>
            <a:ext cx="649200" cy="649200"/>
          </a:xfrm>
          <a:prstGeom prst="ellipse">
            <a:avLst/>
          </a:prstGeom>
          <a:noFill/>
          <a:ln cap="flat" cmpd="sng" w="25975">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110" name="Shape 1110"/>
        <p:cNvGrpSpPr/>
        <p:nvPr/>
      </p:nvGrpSpPr>
      <p:grpSpPr>
        <a:xfrm>
          <a:off x="0" y="0"/>
          <a:ext cx="0" cy="0"/>
          <a:chOff x="0" y="0"/>
          <a:chExt cx="0" cy="0"/>
        </a:xfrm>
      </p:grpSpPr>
      <p:pic>
        <p:nvPicPr>
          <p:cNvPr id="1111" name="Google Shape;1111;p116" title="AI_Assitant_02.png"/>
          <p:cNvPicPr preferRelativeResize="0"/>
          <p:nvPr/>
        </p:nvPicPr>
        <p:blipFill rotWithShape="1">
          <a:blip r:embed="rId3">
            <a:alphaModFix/>
          </a:blip>
          <a:srcRect b="0" l="25864" r="9019" t="0"/>
          <a:stretch/>
        </p:blipFill>
        <p:spPr>
          <a:xfrm>
            <a:off x="4346775" y="537226"/>
            <a:ext cx="4946700" cy="3791100"/>
          </a:xfrm>
          <a:prstGeom prst="roundRect">
            <a:avLst>
              <a:gd fmla="val 1145" name="adj"/>
            </a:avLst>
          </a:prstGeom>
          <a:noFill/>
          <a:ln>
            <a:noFill/>
          </a:ln>
        </p:spPr>
      </p:pic>
      <p:cxnSp>
        <p:nvCxnSpPr>
          <p:cNvPr id="1112" name="Google Shape;1112;p116"/>
          <p:cNvCxnSpPr/>
          <p:nvPr/>
        </p:nvCxnSpPr>
        <p:spPr>
          <a:xfrm>
            <a:off x="228600" y="-6150"/>
            <a:ext cx="0" cy="5155800"/>
          </a:xfrm>
          <a:prstGeom prst="straightConnector1">
            <a:avLst/>
          </a:prstGeom>
          <a:noFill/>
          <a:ln cap="flat" cmpd="sng" w="9525">
            <a:solidFill>
              <a:srgbClr val="736F63"/>
            </a:solidFill>
            <a:prstDash val="solid"/>
            <a:miter lim="400000"/>
            <a:headEnd len="sm" w="sm" type="none"/>
            <a:tailEnd len="sm" w="sm" type="none"/>
          </a:ln>
        </p:spPr>
      </p:cxnSp>
      <p:cxnSp>
        <p:nvCxnSpPr>
          <p:cNvPr id="1113" name="Google Shape;1113;p116"/>
          <p:cNvCxnSpPr/>
          <p:nvPr/>
        </p:nvCxnSpPr>
        <p:spPr>
          <a:xfrm rot="10800000">
            <a:off x="-7084" y="4686288"/>
            <a:ext cx="9149100" cy="0"/>
          </a:xfrm>
          <a:prstGeom prst="straightConnector1">
            <a:avLst/>
          </a:prstGeom>
          <a:noFill/>
          <a:ln cap="flat" cmpd="sng" w="9525">
            <a:solidFill>
              <a:srgbClr val="736F63"/>
            </a:solidFill>
            <a:prstDash val="solid"/>
            <a:miter lim="400000"/>
            <a:headEnd len="sm" w="sm" type="none"/>
            <a:tailEnd len="sm" w="sm" type="none"/>
          </a:ln>
        </p:spPr>
      </p:cxnSp>
      <p:pic>
        <p:nvPicPr>
          <p:cNvPr id="1114" name="Google Shape;1114;p116"/>
          <p:cNvPicPr preferRelativeResize="0"/>
          <p:nvPr/>
        </p:nvPicPr>
        <p:blipFill rotWithShape="1">
          <a:blip r:embed="rId4">
            <a:alphaModFix/>
          </a:blip>
          <a:srcRect b="0" l="0" r="0" t="0"/>
          <a:stretch/>
        </p:blipFill>
        <p:spPr>
          <a:xfrm>
            <a:off x="8433400" y="228588"/>
            <a:ext cx="367701" cy="95475"/>
          </a:xfrm>
          <a:prstGeom prst="rect">
            <a:avLst/>
          </a:prstGeom>
          <a:noFill/>
          <a:ln>
            <a:noFill/>
          </a:ln>
        </p:spPr>
      </p:pic>
      <p:sp>
        <p:nvSpPr>
          <p:cNvPr id="1115" name="Google Shape;1115;p116"/>
          <p:cNvSpPr txBox="1"/>
          <p:nvPr/>
        </p:nvSpPr>
        <p:spPr>
          <a:xfrm>
            <a:off x="245977" y="4806975"/>
            <a:ext cx="2244000" cy="2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IBM Plex Mono"/>
              <a:buNone/>
            </a:pPr>
            <a:r>
              <a:rPr b="0" i="0" lang="en" sz="500" u="none" cap="none" strike="noStrike">
                <a:solidFill>
                  <a:srgbClr val="000000"/>
                </a:solidFill>
                <a:latin typeface="IBM Plex Mono"/>
                <a:ea typeface="IBM Plex Mono"/>
                <a:cs typeface="IBM Plex Mono"/>
                <a:sym typeface="IBM Plex Mono"/>
              </a:rPr>
              <a:t>WHAT’S NEW IN APOLLO</a:t>
            </a:r>
            <a:endParaRPr b="0" i="0" sz="500" u="none" cap="none" strike="noStrike">
              <a:solidFill>
                <a:srgbClr val="000000"/>
              </a:solidFill>
              <a:latin typeface="IBM Plex Mono"/>
              <a:ea typeface="IBM Plex Mono"/>
              <a:cs typeface="IBM Plex Mono"/>
              <a:sym typeface="IBM Plex Mono"/>
            </a:endParaRPr>
          </a:p>
        </p:txBody>
      </p:sp>
      <p:sp>
        <p:nvSpPr>
          <p:cNvPr id="1116" name="Google Shape;1116;p116"/>
          <p:cNvSpPr txBox="1"/>
          <p:nvPr/>
        </p:nvSpPr>
        <p:spPr>
          <a:xfrm>
            <a:off x="365150" y="423275"/>
            <a:ext cx="38091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1500"/>
              </a:spcAft>
              <a:buClr>
                <a:srgbClr val="000000"/>
              </a:buClr>
              <a:buSzPts val="4000"/>
              <a:buFont typeface="Arial"/>
              <a:buNone/>
            </a:pPr>
            <a:r>
              <a:rPr b="1" i="0" lang="en" sz="4000" u="none" cap="none" strike="noStrike">
                <a:solidFill>
                  <a:schemeClr val="dk1"/>
                </a:solidFill>
                <a:latin typeface="Inter SemiBold"/>
                <a:ea typeface="Inter SemiBold"/>
                <a:cs typeface="Inter SemiBold"/>
                <a:sym typeface="Inter SemiBold"/>
              </a:rPr>
              <a:t>Meet Apollo’s</a:t>
            </a:r>
            <a:br>
              <a:rPr b="1" i="0" lang="en" sz="4000" u="none" cap="none" strike="noStrike">
                <a:solidFill>
                  <a:schemeClr val="dk1"/>
                </a:solidFill>
                <a:latin typeface="Inter SemiBold"/>
                <a:ea typeface="Inter SemiBold"/>
                <a:cs typeface="Inter SemiBold"/>
                <a:sym typeface="Inter SemiBold"/>
              </a:rPr>
            </a:br>
            <a:r>
              <a:rPr b="1" i="0" lang="en" sz="4000" u="none" cap="none" strike="noStrike">
                <a:solidFill>
                  <a:schemeClr val="dk1"/>
                </a:solidFill>
                <a:latin typeface="Inter SemiBold"/>
                <a:ea typeface="Inter SemiBold"/>
                <a:cs typeface="Inter SemiBold"/>
                <a:sym typeface="Inter SemiBold"/>
              </a:rPr>
              <a:t>AI Assistant</a:t>
            </a:r>
            <a:endParaRPr b="1" i="0" sz="4000" u="none" cap="none" strike="noStrike">
              <a:solidFill>
                <a:schemeClr val="dk1"/>
              </a:solidFill>
              <a:latin typeface="Inter SemiBold"/>
              <a:ea typeface="Inter SemiBold"/>
              <a:cs typeface="Inter SemiBold"/>
              <a:sym typeface="Inter SemiBold"/>
            </a:endParaRPr>
          </a:p>
        </p:txBody>
      </p:sp>
      <p:sp>
        <p:nvSpPr>
          <p:cNvPr id="1117" name="Google Shape;1117;p116"/>
          <p:cNvSpPr txBox="1"/>
          <p:nvPr/>
        </p:nvSpPr>
        <p:spPr>
          <a:xfrm>
            <a:off x="474427" y="3758150"/>
            <a:ext cx="2493000" cy="641700"/>
          </a:xfrm>
          <a:prstGeom prst="rect">
            <a:avLst/>
          </a:prstGeom>
          <a:noFill/>
          <a:ln>
            <a:noFill/>
          </a:ln>
        </p:spPr>
        <p:txBody>
          <a:bodyPr anchorCtr="0" anchor="t" bIns="91425" lIns="91425" spcFirstLastPara="1" rIns="91425" wrap="square" tIns="91425">
            <a:spAutoFit/>
          </a:bodyPr>
          <a:lstStyle/>
          <a:p>
            <a:pPr indent="-171450" lvl="0" marL="171450" marR="0" rtl="0" algn="l">
              <a:lnSpc>
                <a:spcPct val="115000"/>
              </a:lnSpc>
              <a:spcBef>
                <a:spcPts val="1000"/>
              </a:spcBef>
              <a:spcAft>
                <a:spcPts val="0"/>
              </a:spcAft>
              <a:buClr>
                <a:schemeClr val="dk1"/>
              </a:buClr>
              <a:buSzPts val="900"/>
              <a:buFont typeface="Arial"/>
              <a:buChar char="•"/>
            </a:pPr>
            <a:r>
              <a:rPr b="0" i="0" lang="en" sz="900" u="none" cap="none" strike="noStrike">
                <a:solidFill>
                  <a:schemeClr val="dk1"/>
                </a:solidFill>
                <a:latin typeface="Inter"/>
                <a:ea typeface="Inter"/>
                <a:cs typeface="Inter"/>
                <a:sym typeface="Inter"/>
              </a:rPr>
              <a:t>Do more in fewer steps</a:t>
            </a:r>
            <a:endParaRPr b="0" i="0" sz="900" u="none" cap="none" strike="noStrike">
              <a:solidFill>
                <a:schemeClr val="dk1"/>
              </a:solidFill>
              <a:latin typeface="Inter"/>
              <a:ea typeface="Inter"/>
              <a:cs typeface="Inter"/>
              <a:sym typeface="Inter"/>
            </a:endParaRPr>
          </a:p>
          <a:p>
            <a:pPr indent="-171450" lvl="0" marL="171450" marR="0" rtl="0" algn="l">
              <a:lnSpc>
                <a:spcPct val="115000"/>
              </a:lnSpc>
              <a:spcBef>
                <a:spcPts val="0"/>
              </a:spcBef>
              <a:spcAft>
                <a:spcPts val="0"/>
              </a:spcAft>
              <a:buClr>
                <a:schemeClr val="dk1"/>
              </a:buClr>
              <a:buSzPts val="900"/>
              <a:buFont typeface="Arial"/>
              <a:buChar char="•"/>
            </a:pPr>
            <a:r>
              <a:rPr b="0" i="0" lang="en" sz="900" u="none" cap="none" strike="noStrike">
                <a:solidFill>
                  <a:schemeClr val="dk1"/>
                </a:solidFill>
                <a:latin typeface="Inter"/>
                <a:ea typeface="Inter"/>
                <a:cs typeface="Inter"/>
                <a:sym typeface="Inter"/>
              </a:rPr>
              <a:t>Outputs that match your context</a:t>
            </a:r>
            <a:endParaRPr b="0" i="0" sz="900" u="none" cap="none" strike="noStrike">
              <a:solidFill>
                <a:schemeClr val="dk1"/>
              </a:solidFill>
              <a:latin typeface="Inter"/>
              <a:ea typeface="Inter"/>
              <a:cs typeface="Inter"/>
              <a:sym typeface="Inter"/>
            </a:endParaRPr>
          </a:p>
          <a:p>
            <a:pPr indent="-171450" lvl="0" marL="171450" marR="0" rtl="0" algn="l">
              <a:lnSpc>
                <a:spcPct val="115000"/>
              </a:lnSpc>
              <a:spcBef>
                <a:spcPts val="0"/>
              </a:spcBef>
              <a:spcAft>
                <a:spcPts val="0"/>
              </a:spcAft>
              <a:buClr>
                <a:schemeClr val="dk1"/>
              </a:buClr>
              <a:buSzPts val="900"/>
              <a:buFont typeface="Arial"/>
              <a:buChar char="•"/>
            </a:pPr>
            <a:r>
              <a:rPr b="0" i="0" lang="en" sz="900" u="none" cap="none" strike="noStrike">
                <a:solidFill>
                  <a:schemeClr val="dk1"/>
                </a:solidFill>
                <a:latin typeface="Inter"/>
                <a:ea typeface="Inter"/>
                <a:cs typeface="Inter"/>
                <a:sym typeface="Inter"/>
              </a:rPr>
              <a:t>Guidance in your workflow</a:t>
            </a:r>
            <a:endParaRPr b="0" i="0" sz="900" u="none" cap="none" strike="noStrike">
              <a:solidFill>
                <a:schemeClr val="dk1"/>
              </a:solidFill>
              <a:latin typeface="Inter"/>
              <a:ea typeface="Inter"/>
              <a:cs typeface="Inter"/>
              <a:sym typeface="Inter"/>
            </a:endParaRPr>
          </a:p>
        </p:txBody>
      </p:sp>
      <p:sp>
        <p:nvSpPr>
          <p:cNvPr id="1118" name="Google Shape;1118;p116"/>
          <p:cNvSpPr txBox="1"/>
          <p:nvPr/>
        </p:nvSpPr>
        <p:spPr>
          <a:xfrm>
            <a:off x="388766" y="1540399"/>
            <a:ext cx="34512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500"/>
              </a:spcAft>
              <a:buClr>
                <a:srgbClr val="000000"/>
              </a:buClr>
              <a:buSzPts val="1400"/>
              <a:buFont typeface="Arial"/>
              <a:buNone/>
            </a:pPr>
            <a:r>
              <a:rPr b="0" i="0" lang="en" sz="1400" u="none" cap="none" strike="noStrike">
                <a:solidFill>
                  <a:schemeClr val="dk1"/>
                </a:solidFill>
                <a:latin typeface="Inter SemiBold"/>
                <a:ea typeface="Inter SemiBold"/>
                <a:cs typeface="Inter SemiBold"/>
                <a:sym typeface="Inter SemiBold"/>
              </a:rPr>
              <a:t>It closes the execution gap by doing </a:t>
            </a:r>
            <a:r>
              <a:rPr b="0" i="1" lang="en" sz="1400" u="none" cap="none" strike="noStrike">
                <a:solidFill>
                  <a:schemeClr val="dk1"/>
                </a:solidFill>
                <a:latin typeface="Inter SemiBold"/>
                <a:ea typeface="Inter SemiBold"/>
                <a:cs typeface="Inter SemiBold"/>
                <a:sym typeface="Inter SemiBold"/>
              </a:rPr>
              <a:t>real work</a:t>
            </a:r>
            <a:r>
              <a:rPr b="0" i="0" lang="en" sz="1400" u="none" cap="none" strike="noStrike">
                <a:solidFill>
                  <a:schemeClr val="dk1"/>
                </a:solidFill>
                <a:latin typeface="Inter SemiBold"/>
                <a:ea typeface="Inter SemiBold"/>
                <a:cs typeface="Inter SemiBold"/>
                <a:sym typeface="Inter SemiBold"/>
              </a:rPr>
              <a:t> inside Apollo.</a:t>
            </a:r>
            <a:endParaRPr b="0" i="0" sz="1400" u="none" cap="none" strike="noStrike">
              <a:solidFill>
                <a:schemeClr val="dk1"/>
              </a:solidFill>
              <a:latin typeface="Inter SemiBold"/>
              <a:ea typeface="Inter SemiBold"/>
              <a:cs typeface="Inter SemiBold"/>
              <a:sym typeface="Inter SemiBold"/>
            </a:endParaRPr>
          </a:p>
        </p:txBody>
      </p:sp>
      <p:sp>
        <p:nvSpPr>
          <p:cNvPr id="1119" name="Google Shape;1119;p116"/>
          <p:cNvSpPr/>
          <p:nvPr/>
        </p:nvSpPr>
        <p:spPr>
          <a:xfrm>
            <a:off x="480950" y="3034942"/>
            <a:ext cx="799500" cy="211800"/>
          </a:xfrm>
          <a:prstGeom prst="roundRect">
            <a:avLst>
              <a:gd fmla="val 50000" name="adj"/>
            </a:avLst>
          </a:prstGeom>
          <a:solidFill>
            <a:schemeClr val="dk1"/>
          </a:solidFill>
          <a:ln>
            <a:noFill/>
          </a:ln>
        </p:spPr>
        <p:txBody>
          <a:bodyPr anchorCtr="0" anchor="b" bIns="0" lIns="0" spcFirstLastPara="1" rIns="0" wrap="square" tIns="0">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IBM Plex Mono SemiBold"/>
                <a:ea typeface="IBM Plex Mono SemiBold"/>
                <a:cs typeface="IBM Plex Mono SemiBold"/>
                <a:sym typeface="IBM Plex Mono SemiBold"/>
              </a:rPr>
              <a:t>WHAT IT IS</a:t>
            </a:r>
            <a:endParaRPr b="0" i="0" sz="700" u="none" cap="none" strike="noStrike">
              <a:solidFill>
                <a:schemeClr val="accent5"/>
              </a:solidFill>
              <a:latin typeface="IBM Plex Mono SemiBold"/>
              <a:ea typeface="IBM Plex Mono SemiBold"/>
              <a:cs typeface="IBM Plex Mono SemiBold"/>
              <a:sym typeface="IBM Plex Mono SemiBold"/>
            </a:endParaRPr>
          </a:p>
        </p:txBody>
      </p:sp>
      <p:sp>
        <p:nvSpPr>
          <p:cNvPr id="1120" name="Google Shape;1120;p116"/>
          <p:cNvSpPr txBox="1"/>
          <p:nvPr/>
        </p:nvSpPr>
        <p:spPr>
          <a:xfrm>
            <a:off x="409176" y="3287625"/>
            <a:ext cx="2750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900"/>
              <a:buFont typeface="Arial"/>
              <a:buNone/>
            </a:pPr>
            <a:r>
              <a:rPr b="0" i="0" lang="en" sz="900" u="none" cap="none" strike="noStrike">
                <a:solidFill>
                  <a:schemeClr val="dk1"/>
                </a:solidFill>
                <a:latin typeface="Inter SemiBold"/>
                <a:ea typeface="Inter SemiBold"/>
                <a:cs typeface="Inter SemiBold"/>
                <a:sym typeface="Inter SemiBold"/>
              </a:rPr>
              <a:t>An in-product GTM helper that turns your request into real work across Apollo.</a:t>
            </a:r>
            <a:endParaRPr b="0" i="0" sz="13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124" name="Shape 1124"/>
        <p:cNvGrpSpPr/>
        <p:nvPr/>
      </p:nvGrpSpPr>
      <p:grpSpPr>
        <a:xfrm>
          <a:off x="0" y="0"/>
          <a:ext cx="0" cy="0"/>
          <a:chOff x="0" y="0"/>
          <a:chExt cx="0" cy="0"/>
        </a:xfrm>
      </p:grpSpPr>
      <p:sp>
        <p:nvSpPr>
          <p:cNvPr id="1125" name="Google Shape;1125;p117"/>
          <p:cNvSpPr txBox="1"/>
          <p:nvPr/>
        </p:nvSpPr>
        <p:spPr>
          <a:xfrm>
            <a:off x="9981250" y="404275"/>
            <a:ext cx="5385900" cy="5787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1500"/>
              </a:spcAft>
              <a:buClr>
                <a:srgbClr val="000000"/>
              </a:buClr>
              <a:buSzPts val="3200"/>
              <a:buFont typeface="Arial"/>
              <a:buNone/>
            </a:pPr>
            <a:r>
              <a:rPr b="0" i="0" lang="en" sz="3200" u="none" cap="none" strike="noStrike">
                <a:solidFill>
                  <a:srgbClr val="0D0D0D"/>
                </a:solidFill>
                <a:latin typeface="DM Sans SemiBold"/>
                <a:ea typeface="DM Sans SemiBold"/>
                <a:cs typeface="DM Sans SemiBold"/>
                <a:sym typeface="DM Sans SemiBold"/>
              </a:rPr>
              <a:t>The AI Assistant is GA</a:t>
            </a:r>
            <a:endParaRPr b="0" i="0" sz="3500" u="none" cap="none" strike="noStrike">
              <a:solidFill>
                <a:srgbClr val="1A1A1A"/>
              </a:solidFill>
              <a:latin typeface="DM Sans SemiBold"/>
              <a:ea typeface="DM Sans SemiBold"/>
              <a:cs typeface="DM Sans SemiBold"/>
              <a:sym typeface="DM Sans SemiBold"/>
            </a:endParaRPr>
          </a:p>
        </p:txBody>
      </p:sp>
      <p:sp>
        <p:nvSpPr>
          <p:cNvPr id="1126" name="Google Shape;1126;p117"/>
          <p:cNvSpPr txBox="1"/>
          <p:nvPr/>
        </p:nvSpPr>
        <p:spPr>
          <a:xfrm>
            <a:off x="9985097" y="1538100"/>
            <a:ext cx="4391100" cy="64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 sz="1400" u="none" cap="none" strike="noStrike">
                <a:solidFill>
                  <a:srgbClr val="000000"/>
                </a:solidFill>
                <a:latin typeface="Inter"/>
                <a:ea typeface="Inter"/>
                <a:cs typeface="Inter"/>
                <a:sym typeface="Inter"/>
              </a:rPr>
              <a:t>Availability: </a:t>
            </a:r>
            <a:r>
              <a:rPr b="0" i="0" lang="en" sz="1400" u="none" cap="none" strike="noStrike">
                <a:solidFill>
                  <a:srgbClr val="000000"/>
                </a:solidFill>
                <a:latin typeface="Inter"/>
                <a:ea typeface="Inter"/>
                <a:cs typeface="Inter"/>
                <a:sym typeface="Inter"/>
              </a:rPr>
              <a:t>All users (free and paid) can access the AI Assistant as an introductory offer.</a:t>
            </a:r>
            <a:endParaRPr b="0" i="0" sz="1300" u="none" cap="none" strike="noStrike">
              <a:solidFill>
                <a:srgbClr val="000000"/>
              </a:solidFill>
              <a:latin typeface="Arial"/>
              <a:ea typeface="Arial"/>
              <a:cs typeface="Arial"/>
              <a:sym typeface="Arial"/>
            </a:endParaRPr>
          </a:p>
        </p:txBody>
      </p:sp>
      <p:sp>
        <p:nvSpPr>
          <p:cNvPr id="1127" name="Google Shape;1127;p117"/>
          <p:cNvSpPr txBox="1"/>
          <p:nvPr/>
        </p:nvSpPr>
        <p:spPr>
          <a:xfrm>
            <a:off x="10004924" y="996175"/>
            <a:ext cx="5156700" cy="381000"/>
          </a:xfrm>
          <a:prstGeom prst="rect">
            <a:avLst/>
          </a:prstGeom>
          <a:noFill/>
          <a:ln>
            <a:noFill/>
          </a:ln>
        </p:spPr>
        <p:txBody>
          <a:bodyPr anchorCtr="0" anchor="t" bIns="91425" lIns="91425" spcFirstLastPara="1" rIns="91425" wrap="square" tIns="91425">
            <a:spAutoFit/>
          </a:bodyPr>
          <a:lstStyle/>
          <a:p>
            <a:pPr indent="0" lvl="0" marL="0" marR="0" rtl="0" algn="l">
              <a:lnSpc>
                <a:spcPct val="75000"/>
              </a:lnSpc>
              <a:spcBef>
                <a:spcPts val="0"/>
              </a:spcBef>
              <a:spcAft>
                <a:spcPts val="1500"/>
              </a:spcAft>
              <a:buClr>
                <a:srgbClr val="000000"/>
              </a:buClr>
              <a:buSzPts val="1700"/>
              <a:buFont typeface="Arial"/>
              <a:buNone/>
            </a:pPr>
            <a:r>
              <a:rPr b="0" i="0" lang="en" sz="1700" u="none" cap="none" strike="noStrike">
                <a:solidFill>
                  <a:srgbClr val="1A1A1A"/>
                </a:solidFill>
                <a:latin typeface="DM Sans"/>
                <a:ea typeface="DM Sans"/>
                <a:cs typeface="DM Sans"/>
                <a:sym typeface="DM Sans"/>
              </a:rPr>
              <a:t>Research, build, and ship GTM work in one flow.</a:t>
            </a:r>
            <a:endParaRPr b="0" i="0" sz="1700" u="none" cap="none" strike="noStrike">
              <a:solidFill>
                <a:srgbClr val="1A1A1A"/>
              </a:solidFill>
              <a:latin typeface="DM Sans"/>
              <a:ea typeface="DM Sans"/>
              <a:cs typeface="DM Sans"/>
              <a:sym typeface="DM Sans"/>
            </a:endParaRPr>
          </a:p>
        </p:txBody>
      </p:sp>
      <p:sp>
        <p:nvSpPr>
          <p:cNvPr id="1128" name="Google Shape;1128;p117"/>
          <p:cNvSpPr txBox="1"/>
          <p:nvPr/>
        </p:nvSpPr>
        <p:spPr>
          <a:xfrm>
            <a:off x="9985097" y="2265600"/>
            <a:ext cx="52710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 sz="1400" u="none" cap="none" strike="noStrike">
                <a:solidFill>
                  <a:srgbClr val="000000"/>
                </a:solidFill>
                <a:latin typeface="Inter"/>
                <a:ea typeface="Inter"/>
                <a:cs typeface="Inter"/>
                <a:sym typeface="Inter"/>
              </a:rPr>
              <a:t>Usage + limits:</a:t>
            </a:r>
            <a:endParaRPr b="1" i="0" sz="1400" u="none" cap="none" strike="noStrike">
              <a:solidFill>
                <a:srgbClr val="000000"/>
              </a:solidFill>
              <a:latin typeface="Inter"/>
              <a:ea typeface="Inter"/>
              <a:cs typeface="Inter"/>
              <a:sym typeface="Inter"/>
            </a:endParaRPr>
          </a:p>
          <a:p>
            <a:pPr indent="-171450" lvl="0" marL="17145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Inter"/>
                <a:ea typeface="Inter"/>
                <a:cs typeface="Inter"/>
                <a:sym typeface="Inter"/>
              </a:rPr>
              <a:t>Paid plans: </a:t>
            </a:r>
            <a:r>
              <a:rPr b="0" i="0" lang="en" sz="1400" u="none" cap="none" strike="noStrike">
                <a:solidFill>
                  <a:srgbClr val="000000"/>
                </a:solidFill>
                <a:latin typeface="Inter"/>
                <a:ea typeface="Inter"/>
                <a:cs typeface="Inter"/>
                <a:sym typeface="Inter"/>
              </a:rPr>
              <a:t>unlimited chats/messages</a:t>
            </a:r>
            <a:endParaRPr b="0" i="0" sz="1400" u="none" cap="none" strike="noStrike">
              <a:solidFill>
                <a:srgbClr val="000000"/>
              </a:solidFill>
              <a:latin typeface="Inter"/>
              <a:ea typeface="Inter"/>
              <a:cs typeface="Inter"/>
              <a:sym typeface="Inter"/>
            </a:endParaRPr>
          </a:p>
          <a:p>
            <a:pPr indent="-171450" lvl="0" marL="17145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Inter"/>
                <a:ea typeface="Inter"/>
                <a:cs typeface="Inter"/>
                <a:sym typeface="Inter"/>
              </a:rPr>
              <a:t>Free plan:</a:t>
            </a:r>
            <a:r>
              <a:rPr b="0" i="0" lang="en" sz="1400" u="none" cap="none" strike="noStrike">
                <a:solidFill>
                  <a:srgbClr val="000000"/>
                </a:solidFill>
                <a:latin typeface="Inter"/>
                <a:ea typeface="Inter"/>
                <a:cs typeface="Inter"/>
                <a:sym typeface="Inter"/>
              </a:rPr>
              <a:t> 5 chats per billing cycle, 10 messages per chat</a:t>
            </a:r>
            <a:endParaRPr b="0" i="0" sz="1400" u="none" cap="none" strike="noStrike">
              <a:solidFill>
                <a:srgbClr val="000000"/>
              </a:solidFill>
              <a:latin typeface="Inter"/>
              <a:ea typeface="Inter"/>
              <a:cs typeface="Inter"/>
              <a:sym typeface="Inter"/>
            </a:endParaRPr>
          </a:p>
        </p:txBody>
      </p:sp>
      <p:sp>
        <p:nvSpPr>
          <p:cNvPr id="1129" name="Google Shape;1129;p117"/>
          <p:cNvSpPr txBox="1"/>
          <p:nvPr/>
        </p:nvSpPr>
        <p:spPr>
          <a:xfrm>
            <a:off x="9985096" y="3246062"/>
            <a:ext cx="47787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400"/>
              <a:buFont typeface="Arial"/>
              <a:buNone/>
            </a:pPr>
            <a:r>
              <a:rPr b="1" i="0" lang="en" sz="1400" u="none" cap="none" strike="noStrike">
                <a:solidFill>
                  <a:srgbClr val="000000"/>
                </a:solidFill>
                <a:latin typeface="Inter"/>
                <a:ea typeface="Inter"/>
                <a:cs typeface="Inter"/>
                <a:sym typeface="Inter"/>
              </a:rPr>
              <a:t>Credits: </a:t>
            </a:r>
            <a:r>
              <a:rPr b="0" i="0" lang="en" sz="1400" u="none" cap="none" strike="noStrike">
                <a:solidFill>
                  <a:srgbClr val="000000"/>
                </a:solidFill>
                <a:latin typeface="Inter"/>
                <a:ea typeface="Inter"/>
                <a:cs typeface="Inter"/>
                <a:sym typeface="Inter"/>
              </a:rPr>
              <a:t>The Assistant itself doesn’t cost credits. Some actions you run through it do (e.g. enrichment, AI Research, etc.).</a:t>
            </a:r>
            <a:endParaRPr b="0" i="0" sz="1400" u="none" cap="none" strike="noStrike">
              <a:solidFill>
                <a:srgbClr val="000000"/>
              </a:solidFill>
              <a:latin typeface="Inter"/>
              <a:ea typeface="Inter"/>
              <a:cs typeface="Inter"/>
              <a:sym typeface="Inter"/>
            </a:endParaRPr>
          </a:p>
        </p:txBody>
      </p:sp>
      <p:pic>
        <p:nvPicPr>
          <p:cNvPr id="1130" name="Google Shape;1130;p117" title="AI_Assistant_01 (2).png"/>
          <p:cNvPicPr preferRelativeResize="0"/>
          <p:nvPr/>
        </p:nvPicPr>
        <p:blipFill rotWithShape="1">
          <a:blip r:embed="rId3">
            <a:alphaModFix/>
          </a:blip>
          <a:srcRect b="0" l="10834" r="10716" t="15269"/>
          <a:stretch/>
        </p:blipFill>
        <p:spPr>
          <a:xfrm>
            <a:off x="4973625" y="1823950"/>
            <a:ext cx="4557900" cy="2456400"/>
          </a:xfrm>
          <a:prstGeom prst="roundRect">
            <a:avLst>
              <a:gd fmla="val 2505" name="adj"/>
            </a:avLst>
          </a:prstGeom>
          <a:noFill/>
          <a:ln>
            <a:noFill/>
          </a:ln>
        </p:spPr>
      </p:pic>
      <p:cxnSp>
        <p:nvCxnSpPr>
          <p:cNvPr id="1131" name="Google Shape;1131;p117"/>
          <p:cNvCxnSpPr/>
          <p:nvPr/>
        </p:nvCxnSpPr>
        <p:spPr>
          <a:xfrm>
            <a:off x="228600" y="-6150"/>
            <a:ext cx="0" cy="5155800"/>
          </a:xfrm>
          <a:prstGeom prst="straightConnector1">
            <a:avLst/>
          </a:prstGeom>
          <a:noFill/>
          <a:ln cap="flat" cmpd="sng" w="9525">
            <a:solidFill>
              <a:srgbClr val="736F63"/>
            </a:solidFill>
            <a:prstDash val="solid"/>
            <a:miter lim="400000"/>
            <a:headEnd len="sm" w="sm" type="none"/>
            <a:tailEnd len="sm" w="sm" type="none"/>
          </a:ln>
        </p:spPr>
      </p:cxnSp>
      <p:cxnSp>
        <p:nvCxnSpPr>
          <p:cNvPr id="1132" name="Google Shape;1132;p117"/>
          <p:cNvCxnSpPr/>
          <p:nvPr/>
        </p:nvCxnSpPr>
        <p:spPr>
          <a:xfrm rot="10800000">
            <a:off x="-7084" y="4686288"/>
            <a:ext cx="9149100" cy="0"/>
          </a:xfrm>
          <a:prstGeom prst="straightConnector1">
            <a:avLst/>
          </a:prstGeom>
          <a:noFill/>
          <a:ln cap="flat" cmpd="sng" w="9525">
            <a:solidFill>
              <a:srgbClr val="736F63"/>
            </a:solidFill>
            <a:prstDash val="solid"/>
            <a:miter lim="400000"/>
            <a:headEnd len="sm" w="sm" type="none"/>
            <a:tailEnd len="sm" w="sm" type="none"/>
          </a:ln>
        </p:spPr>
      </p:cxnSp>
      <p:pic>
        <p:nvPicPr>
          <p:cNvPr id="1133" name="Google Shape;1133;p117"/>
          <p:cNvPicPr preferRelativeResize="0"/>
          <p:nvPr/>
        </p:nvPicPr>
        <p:blipFill rotWithShape="1">
          <a:blip r:embed="rId4">
            <a:alphaModFix/>
          </a:blip>
          <a:srcRect b="0" l="0" r="0" t="0"/>
          <a:stretch/>
        </p:blipFill>
        <p:spPr>
          <a:xfrm>
            <a:off x="8433400" y="228588"/>
            <a:ext cx="367701" cy="95475"/>
          </a:xfrm>
          <a:prstGeom prst="rect">
            <a:avLst/>
          </a:prstGeom>
          <a:noFill/>
          <a:ln>
            <a:noFill/>
          </a:ln>
        </p:spPr>
      </p:pic>
      <p:sp>
        <p:nvSpPr>
          <p:cNvPr id="1134" name="Google Shape;1134;p117"/>
          <p:cNvSpPr txBox="1"/>
          <p:nvPr/>
        </p:nvSpPr>
        <p:spPr>
          <a:xfrm>
            <a:off x="245977" y="4806975"/>
            <a:ext cx="2244000" cy="2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IBM Plex Mono"/>
              <a:buNone/>
            </a:pPr>
            <a:r>
              <a:rPr b="0" i="0" lang="en" sz="500" u="none" cap="none" strike="noStrike">
                <a:solidFill>
                  <a:srgbClr val="000000"/>
                </a:solidFill>
                <a:latin typeface="IBM Plex Mono"/>
                <a:ea typeface="IBM Plex Mono"/>
                <a:cs typeface="IBM Plex Mono"/>
                <a:sym typeface="IBM Plex Mono"/>
              </a:rPr>
              <a:t>WHAT’S NEW IN APOLLO</a:t>
            </a:r>
            <a:endParaRPr b="0" i="0" sz="500" u="none" cap="none" strike="noStrike">
              <a:solidFill>
                <a:srgbClr val="000000"/>
              </a:solidFill>
              <a:latin typeface="IBM Plex Mono"/>
              <a:ea typeface="IBM Plex Mono"/>
              <a:cs typeface="IBM Plex Mono"/>
              <a:sym typeface="IBM Plex Mono"/>
            </a:endParaRPr>
          </a:p>
        </p:txBody>
      </p:sp>
      <p:sp>
        <p:nvSpPr>
          <p:cNvPr id="1135" name="Google Shape;1135;p117"/>
          <p:cNvSpPr txBox="1"/>
          <p:nvPr/>
        </p:nvSpPr>
        <p:spPr>
          <a:xfrm>
            <a:off x="365150" y="423275"/>
            <a:ext cx="8776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1500"/>
              </a:spcAft>
              <a:buClr>
                <a:srgbClr val="000000"/>
              </a:buClr>
              <a:buSzPts val="4000"/>
              <a:buFont typeface="Arial"/>
              <a:buNone/>
            </a:pPr>
            <a:r>
              <a:rPr b="1" i="0" lang="en" sz="4000" u="none" cap="none" strike="noStrike">
                <a:solidFill>
                  <a:schemeClr val="dk1"/>
                </a:solidFill>
                <a:latin typeface="DM Sans SemiBold"/>
                <a:ea typeface="DM Sans SemiBold"/>
                <a:cs typeface="DM Sans SemiBold"/>
                <a:sym typeface="DM Sans SemiBold"/>
              </a:rPr>
              <a:t>The AI Assistant is available to all</a:t>
            </a:r>
            <a:endParaRPr b="1" i="0" sz="4000" u="none" cap="none" strike="noStrike">
              <a:solidFill>
                <a:schemeClr val="dk1"/>
              </a:solidFill>
              <a:latin typeface="DM Sans SemiBold"/>
              <a:ea typeface="DM Sans SemiBold"/>
              <a:cs typeface="DM Sans SemiBold"/>
              <a:sym typeface="DM Sans SemiBold"/>
            </a:endParaRPr>
          </a:p>
        </p:txBody>
      </p:sp>
      <p:sp>
        <p:nvSpPr>
          <p:cNvPr id="1136" name="Google Shape;1136;p117"/>
          <p:cNvSpPr txBox="1"/>
          <p:nvPr/>
        </p:nvSpPr>
        <p:spPr>
          <a:xfrm>
            <a:off x="388775" y="1013343"/>
            <a:ext cx="4436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500"/>
              </a:spcAft>
              <a:buClr>
                <a:srgbClr val="000000"/>
              </a:buClr>
              <a:buSzPts val="1400"/>
              <a:buFont typeface="Arial"/>
              <a:buNone/>
            </a:pPr>
            <a:r>
              <a:rPr b="0" i="0" lang="en" sz="1400" u="none" cap="none" strike="noStrike">
                <a:solidFill>
                  <a:schemeClr val="dk1"/>
                </a:solidFill>
                <a:latin typeface="Inter SemiBold"/>
                <a:ea typeface="Inter SemiBold"/>
                <a:cs typeface="Inter SemiBold"/>
                <a:sym typeface="Inter SemiBold"/>
              </a:rPr>
              <a:t>Research, build, and ship GTM work in one flow.</a:t>
            </a:r>
            <a:endParaRPr b="0" i="0" sz="1400" u="none" cap="none" strike="noStrike">
              <a:solidFill>
                <a:schemeClr val="dk1"/>
              </a:solidFill>
              <a:latin typeface="Inter SemiBold"/>
              <a:ea typeface="Inter SemiBold"/>
              <a:cs typeface="Inter SemiBold"/>
              <a:sym typeface="Inter SemiBold"/>
            </a:endParaRPr>
          </a:p>
        </p:txBody>
      </p:sp>
      <p:sp>
        <p:nvSpPr>
          <p:cNvPr id="1137" name="Google Shape;1137;p117"/>
          <p:cNvSpPr/>
          <p:nvPr/>
        </p:nvSpPr>
        <p:spPr>
          <a:xfrm>
            <a:off x="480950" y="1842629"/>
            <a:ext cx="799500" cy="211800"/>
          </a:xfrm>
          <a:prstGeom prst="roundRect">
            <a:avLst>
              <a:gd fmla="val 50000" name="adj"/>
            </a:avLst>
          </a:prstGeom>
          <a:solidFill>
            <a:schemeClr val="dk1"/>
          </a:solidFill>
          <a:ln>
            <a:noFill/>
          </a:ln>
        </p:spPr>
        <p:txBody>
          <a:bodyPr anchorCtr="0" anchor="b" bIns="0" lIns="0" spcFirstLastPara="1" rIns="0" wrap="square" tIns="0">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IBM Plex Mono SemiBold"/>
                <a:ea typeface="IBM Plex Mono SemiBold"/>
                <a:cs typeface="IBM Plex Mono SemiBold"/>
                <a:sym typeface="IBM Plex Mono SemiBold"/>
              </a:rPr>
              <a:t>AVAILABILITY</a:t>
            </a:r>
            <a:endParaRPr b="0" i="0" sz="700" u="none" cap="none" strike="noStrike">
              <a:solidFill>
                <a:schemeClr val="accent5"/>
              </a:solidFill>
              <a:latin typeface="IBM Plex Mono SemiBold"/>
              <a:ea typeface="IBM Plex Mono SemiBold"/>
              <a:cs typeface="IBM Plex Mono SemiBold"/>
              <a:sym typeface="IBM Plex Mono SemiBold"/>
            </a:endParaRPr>
          </a:p>
        </p:txBody>
      </p:sp>
      <p:sp>
        <p:nvSpPr>
          <p:cNvPr id="1138" name="Google Shape;1138;p117"/>
          <p:cNvSpPr txBox="1"/>
          <p:nvPr/>
        </p:nvSpPr>
        <p:spPr>
          <a:xfrm>
            <a:off x="409176" y="2079950"/>
            <a:ext cx="2757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000"/>
              </a:spcAft>
              <a:buClr>
                <a:srgbClr val="000000"/>
              </a:buClr>
              <a:buSzPts val="900"/>
              <a:buFont typeface="Arial"/>
              <a:buNone/>
            </a:pPr>
            <a:r>
              <a:rPr b="0" i="0" lang="en" sz="900" u="none" cap="none" strike="noStrike">
                <a:solidFill>
                  <a:schemeClr val="dk1"/>
                </a:solidFill>
                <a:latin typeface="Inter SemiBold"/>
                <a:ea typeface="Inter SemiBold"/>
                <a:cs typeface="Inter SemiBold"/>
                <a:sym typeface="Inter SemiBold"/>
              </a:rPr>
              <a:t>All users (free and paid) can access the AI Assistant as an introductory offer.</a:t>
            </a:r>
            <a:endParaRPr b="0" i="0" sz="1300" u="none" cap="none" strike="noStrike">
              <a:solidFill>
                <a:schemeClr val="dk1"/>
              </a:solidFill>
              <a:latin typeface="Arial"/>
              <a:ea typeface="Arial"/>
              <a:cs typeface="Arial"/>
              <a:sym typeface="Arial"/>
            </a:endParaRPr>
          </a:p>
        </p:txBody>
      </p:sp>
      <p:sp>
        <p:nvSpPr>
          <p:cNvPr id="1139" name="Google Shape;1139;p117"/>
          <p:cNvSpPr/>
          <p:nvPr/>
        </p:nvSpPr>
        <p:spPr>
          <a:xfrm>
            <a:off x="480950" y="2741825"/>
            <a:ext cx="945900" cy="211800"/>
          </a:xfrm>
          <a:prstGeom prst="roundRect">
            <a:avLst>
              <a:gd fmla="val 50000" name="adj"/>
            </a:avLst>
          </a:prstGeom>
          <a:solidFill>
            <a:schemeClr val="dk1"/>
          </a:solidFill>
          <a:ln>
            <a:noFill/>
          </a:ln>
        </p:spPr>
        <p:txBody>
          <a:bodyPr anchorCtr="0" anchor="b" bIns="0" lIns="0" spcFirstLastPara="1" rIns="0" wrap="square" tIns="0">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IBM Plex Mono SemiBold"/>
                <a:ea typeface="IBM Plex Mono SemiBold"/>
                <a:cs typeface="IBM Plex Mono SemiBold"/>
                <a:sym typeface="IBM Plex Mono SemiBold"/>
              </a:rPr>
              <a:t>USAGE &amp; LIMITS</a:t>
            </a:r>
            <a:endParaRPr b="0" i="0" sz="700" u="none" cap="none" strike="noStrike">
              <a:solidFill>
                <a:schemeClr val="accent5"/>
              </a:solidFill>
              <a:latin typeface="IBM Plex Mono SemiBold"/>
              <a:ea typeface="IBM Plex Mono SemiBold"/>
              <a:cs typeface="IBM Plex Mono SemiBold"/>
              <a:sym typeface="IBM Plex Mono SemiBold"/>
            </a:endParaRPr>
          </a:p>
        </p:txBody>
      </p:sp>
      <p:sp>
        <p:nvSpPr>
          <p:cNvPr id="1140" name="Google Shape;1140;p117"/>
          <p:cNvSpPr txBox="1"/>
          <p:nvPr/>
        </p:nvSpPr>
        <p:spPr>
          <a:xfrm>
            <a:off x="414876" y="2980350"/>
            <a:ext cx="38076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chemeClr val="dk1"/>
                </a:solidFill>
                <a:latin typeface="Inter"/>
                <a:ea typeface="Inter"/>
                <a:cs typeface="Inter"/>
                <a:sym typeface="Inter"/>
              </a:rPr>
              <a:t>Paid plans: </a:t>
            </a:r>
            <a:r>
              <a:rPr b="0" i="0" lang="en" sz="900" u="none" cap="none" strike="noStrike">
                <a:solidFill>
                  <a:schemeClr val="dk1"/>
                </a:solidFill>
                <a:latin typeface="Inter"/>
                <a:ea typeface="Inter"/>
                <a:cs typeface="Inter"/>
                <a:sym typeface="Inter"/>
              </a:rPr>
              <a:t>unlimited chats/messages</a:t>
            </a:r>
            <a:endParaRPr b="0" i="0" sz="9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900"/>
              <a:buFont typeface="Arial"/>
              <a:buNone/>
            </a:pPr>
            <a:r>
              <a:rPr b="1" i="0" lang="en" sz="900" u="none" cap="none" strike="noStrike">
                <a:solidFill>
                  <a:schemeClr val="dk1"/>
                </a:solidFill>
                <a:latin typeface="Inter"/>
                <a:ea typeface="Inter"/>
                <a:cs typeface="Inter"/>
                <a:sym typeface="Inter"/>
              </a:rPr>
              <a:t>Free plan:</a:t>
            </a:r>
            <a:r>
              <a:rPr b="0" i="0" lang="en" sz="900" u="none" cap="none" strike="noStrike">
                <a:solidFill>
                  <a:schemeClr val="dk1"/>
                </a:solidFill>
                <a:latin typeface="Inter"/>
                <a:ea typeface="Inter"/>
                <a:cs typeface="Inter"/>
                <a:sym typeface="Inter"/>
              </a:rPr>
              <a:t> 5 chats per month, 10 messages per chat</a:t>
            </a:r>
            <a:endParaRPr b="0" i="0" sz="900" u="none" cap="none" strike="noStrike">
              <a:solidFill>
                <a:schemeClr val="dk1"/>
              </a:solidFill>
              <a:latin typeface="Inter"/>
              <a:ea typeface="Inter"/>
              <a:cs typeface="Inter"/>
              <a:sym typeface="Inter"/>
            </a:endParaRPr>
          </a:p>
        </p:txBody>
      </p:sp>
      <p:sp>
        <p:nvSpPr>
          <p:cNvPr id="1141" name="Google Shape;1141;p117"/>
          <p:cNvSpPr/>
          <p:nvPr/>
        </p:nvSpPr>
        <p:spPr>
          <a:xfrm>
            <a:off x="480950" y="3613538"/>
            <a:ext cx="621300" cy="211800"/>
          </a:xfrm>
          <a:prstGeom prst="roundRect">
            <a:avLst>
              <a:gd fmla="val 50000" name="adj"/>
            </a:avLst>
          </a:prstGeom>
          <a:solidFill>
            <a:schemeClr val="dk1"/>
          </a:solidFill>
          <a:ln>
            <a:noFill/>
          </a:ln>
        </p:spPr>
        <p:txBody>
          <a:bodyPr anchorCtr="0" anchor="b" bIns="0" lIns="0" spcFirstLastPara="1" rIns="0" wrap="square" tIns="0">
            <a:noAutofit/>
          </a:bodyPr>
          <a:lstStyle/>
          <a:p>
            <a:pPr indent="0" lvl="0" marL="0" marR="0" rtl="0" algn="ctr">
              <a:lnSpc>
                <a:spcPct val="115000"/>
              </a:lnSpc>
              <a:spcBef>
                <a:spcPts val="0"/>
              </a:spcBef>
              <a:spcAft>
                <a:spcPts val="0"/>
              </a:spcAft>
              <a:buClr>
                <a:srgbClr val="000000"/>
              </a:buClr>
              <a:buSzPts val="700"/>
              <a:buFont typeface="Arial"/>
              <a:buNone/>
            </a:pPr>
            <a:r>
              <a:rPr b="0" i="0" lang="en" sz="700" u="none" cap="none" strike="noStrike">
                <a:solidFill>
                  <a:schemeClr val="accent5"/>
                </a:solidFill>
                <a:latin typeface="IBM Plex Mono SemiBold"/>
                <a:ea typeface="IBM Plex Mono SemiBold"/>
                <a:cs typeface="IBM Plex Mono SemiBold"/>
                <a:sym typeface="IBM Plex Mono SemiBold"/>
              </a:rPr>
              <a:t>CREDITS</a:t>
            </a:r>
            <a:endParaRPr b="0" i="0" sz="700" u="none" cap="none" strike="noStrike">
              <a:solidFill>
                <a:schemeClr val="accent5"/>
              </a:solidFill>
              <a:latin typeface="IBM Plex Mono SemiBold"/>
              <a:ea typeface="IBM Plex Mono SemiBold"/>
              <a:cs typeface="IBM Plex Mono SemiBold"/>
              <a:sym typeface="IBM Plex Mono SemiBold"/>
            </a:endParaRPr>
          </a:p>
        </p:txBody>
      </p:sp>
      <p:sp>
        <p:nvSpPr>
          <p:cNvPr id="1142" name="Google Shape;1142;p117"/>
          <p:cNvSpPr txBox="1"/>
          <p:nvPr/>
        </p:nvSpPr>
        <p:spPr>
          <a:xfrm>
            <a:off x="409175" y="3850875"/>
            <a:ext cx="3858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dk1"/>
                </a:solidFill>
                <a:latin typeface="Inter"/>
                <a:ea typeface="Inter"/>
                <a:cs typeface="Inter"/>
                <a:sym typeface="Inter"/>
              </a:rPr>
              <a:t>The Assistant itself doesn’t cost credits. Some actions you run through it do (e.g. enrichment, AI Research, etc.).</a:t>
            </a:r>
            <a:endParaRPr b="0" i="0" sz="1300" u="none" cap="none" strike="noStrike">
              <a:solidFill>
                <a:schemeClr val="dk1"/>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18"/>
          <p:cNvSpPr txBox="1"/>
          <p:nvPr>
            <p:ph idx="1" type="subTitle"/>
          </p:nvPr>
        </p:nvSpPr>
        <p:spPr>
          <a:xfrm>
            <a:off x="406575" y="952888"/>
            <a:ext cx="8425800" cy="303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400"/>
              <a:t>What goes into booking meetings?</a:t>
            </a:r>
            <a:endParaRPr sz="1400"/>
          </a:p>
        </p:txBody>
      </p:sp>
      <p:grpSp>
        <p:nvGrpSpPr>
          <p:cNvPr id="1148" name="Google Shape;1148;p118"/>
          <p:cNvGrpSpPr/>
          <p:nvPr/>
        </p:nvGrpSpPr>
        <p:grpSpPr>
          <a:xfrm>
            <a:off x="406569" y="576802"/>
            <a:ext cx="7960097" cy="3904998"/>
            <a:chOff x="238450" y="1221575"/>
            <a:chExt cx="7131425" cy="3498475"/>
          </a:xfrm>
        </p:grpSpPr>
        <p:sp>
          <p:nvSpPr>
            <p:cNvPr id="1149" name="Google Shape;1149;p118"/>
            <p:cNvSpPr/>
            <p:nvPr/>
          </p:nvSpPr>
          <p:spPr>
            <a:xfrm>
              <a:off x="238450" y="1238025"/>
              <a:ext cx="7098850" cy="3482025"/>
            </a:xfrm>
            <a:custGeom>
              <a:rect b="b" l="l" r="r" t="t"/>
              <a:pathLst>
                <a:path extrusionOk="0" fill="none" h="139281" w="283954">
                  <a:moveTo>
                    <a:pt x="1" y="129474"/>
                  </a:moveTo>
                  <a:cubicBezTo>
                    <a:pt x="1" y="129474"/>
                    <a:pt x="206886" y="139281"/>
                    <a:pt x="283954" y="0"/>
                  </a:cubicBezTo>
                </a:path>
              </a:pathLst>
            </a:custGeom>
            <a:noFill/>
            <a:ln cap="flat" cmpd="sng" w="17150">
              <a:solidFill>
                <a:srgbClr val="231F20"/>
              </a:solidFill>
              <a:prstDash val="solid"/>
              <a:miter lim="1371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18"/>
            <p:cNvSpPr/>
            <p:nvPr/>
          </p:nvSpPr>
          <p:spPr>
            <a:xfrm>
              <a:off x="7248125" y="1221575"/>
              <a:ext cx="121750" cy="104250"/>
            </a:xfrm>
            <a:custGeom>
              <a:rect b="b" l="l" r="r" t="t"/>
              <a:pathLst>
                <a:path extrusionOk="0" h="4170" w="4870">
                  <a:moveTo>
                    <a:pt x="3924" y="0"/>
                  </a:moveTo>
                  <a:lnTo>
                    <a:pt x="1" y="1221"/>
                  </a:lnTo>
                  <a:lnTo>
                    <a:pt x="207" y="1879"/>
                  </a:lnTo>
                  <a:lnTo>
                    <a:pt x="3430" y="878"/>
                  </a:lnTo>
                  <a:lnTo>
                    <a:pt x="4198" y="4170"/>
                  </a:lnTo>
                  <a:lnTo>
                    <a:pt x="4870" y="4005"/>
                  </a:lnTo>
                  <a:lnTo>
                    <a:pt x="3924"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1" name="Google Shape;1151;p118"/>
          <p:cNvSpPr/>
          <p:nvPr/>
        </p:nvSpPr>
        <p:spPr>
          <a:xfrm>
            <a:off x="4026612" y="3643507"/>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52" name="Google Shape;1152;p118"/>
          <p:cNvSpPr/>
          <p:nvPr/>
        </p:nvSpPr>
        <p:spPr>
          <a:xfrm>
            <a:off x="1554310" y="4095297"/>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53" name="Google Shape;1153;p118"/>
          <p:cNvSpPr/>
          <p:nvPr/>
        </p:nvSpPr>
        <p:spPr>
          <a:xfrm>
            <a:off x="7122551" y="1984451"/>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154" name="Google Shape;1154;p118"/>
          <p:cNvSpPr txBox="1"/>
          <p:nvPr/>
        </p:nvSpPr>
        <p:spPr>
          <a:xfrm>
            <a:off x="997487" y="3652381"/>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16%</a:t>
            </a:r>
            <a:endParaRPr sz="2000">
              <a:latin typeface="Poppins"/>
              <a:ea typeface="Poppins"/>
              <a:cs typeface="Poppins"/>
              <a:sym typeface="Poppins"/>
            </a:endParaRPr>
          </a:p>
        </p:txBody>
      </p:sp>
      <p:cxnSp>
        <p:nvCxnSpPr>
          <p:cNvPr id="1155" name="Google Shape;1155;p118"/>
          <p:cNvCxnSpPr>
            <a:stCxn id="1152" idx="0"/>
          </p:cNvCxnSpPr>
          <p:nvPr/>
        </p:nvCxnSpPr>
        <p:spPr>
          <a:xfrm rot="10800000">
            <a:off x="1618810" y="3812697"/>
            <a:ext cx="0" cy="282600"/>
          </a:xfrm>
          <a:prstGeom prst="straightConnector1">
            <a:avLst/>
          </a:prstGeom>
          <a:noFill/>
          <a:ln cap="flat" cmpd="sng" w="9525">
            <a:solidFill>
              <a:schemeClr val="lt2"/>
            </a:solidFill>
            <a:prstDash val="solid"/>
            <a:round/>
            <a:headEnd len="med" w="med" type="none"/>
            <a:tailEnd len="med" w="med" type="oval"/>
          </a:ln>
        </p:spPr>
      </p:cxnSp>
      <p:sp>
        <p:nvSpPr>
          <p:cNvPr id="1156" name="Google Shape;1156;p118"/>
          <p:cNvSpPr txBox="1"/>
          <p:nvPr/>
        </p:nvSpPr>
        <p:spPr>
          <a:xfrm>
            <a:off x="3469791" y="3200591"/>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46% (3x)</a:t>
            </a:r>
            <a:endParaRPr sz="2000">
              <a:latin typeface="Poppins"/>
              <a:ea typeface="Poppins"/>
              <a:cs typeface="Poppins"/>
              <a:sym typeface="Poppins"/>
            </a:endParaRPr>
          </a:p>
        </p:txBody>
      </p:sp>
      <p:cxnSp>
        <p:nvCxnSpPr>
          <p:cNvPr id="1157" name="Google Shape;1157;p118"/>
          <p:cNvCxnSpPr/>
          <p:nvPr/>
        </p:nvCxnSpPr>
        <p:spPr>
          <a:xfrm rot="10800000">
            <a:off x="4091122" y="3357707"/>
            <a:ext cx="0" cy="282600"/>
          </a:xfrm>
          <a:prstGeom prst="straightConnector1">
            <a:avLst/>
          </a:prstGeom>
          <a:noFill/>
          <a:ln cap="flat" cmpd="sng" w="9525">
            <a:solidFill>
              <a:schemeClr val="lt2"/>
            </a:solidFill>
            <a:prstDash val="solid"/>
            <a:round/>
            <a:headEnd len="med" w="med" type="none"/>
            <a:tailEnd len="med" w="med" type="oval"/>
          </a:ln>
        </p:spPr>
      </p:cxnSp>
      <p:sp>
        <p:nvSpPr>
          <p:cNvPr id="1158" name="Google Shape;1158;p118"/>
          <p:cNvSpPr txBox="1"/>
          <p:nvPr/>
        </p:nvSpPr>
        <p:spPr>
          <a:xfrm>
            <a:off x="6565730" y="1550326"/>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70% (4x)</a:t>
            </a:r>
            <a:endParaRPr sz="2000">
              <a:latin typeface="Poppins"/>
              <a:ea typeface="Poppins"/>
              <a:cs typeface="Poppins"/>
              <a:sym typeface="Poppins"/>
            </a:endParaRPr>
          </a:p>
        </p:txBody>
      </p:sp>
      <p:cxnSp>
        <p:nvCxnSpPr>
          <p:cNvPr id="1159" name="Google Shape;1159;p118"/>
          <p:cNvCxnSpPr/>
          <p:nvPr/>
        </p:nvCxnSpPr>
        <p:spPr>
          <a:xfrm rot="10800000">
            <a:off x="7187050" y="1707442"/>
            <a:ext cx="0" cy="282600"/>
          </a:xfrm>
          <a:prstGeom prst="straightConnector1">
            <a:avLst/>
          </a:prstGeom>
          <a:noFill/>
          <a:ln cap="flat" cmpd="sng" w="9525">
            <a:solidFill>
              <a:schemeClr val="lt2"/>
            </a:solidFill>
            <a:prstDash val="solid"/>
            <a:round/>
            <a:headEnd len="med" w="med" type="none"/>
            <a:tailEnd len="med" w="med" type="oval"/>
          </a:ln>
        </p:spPr>
      </p:cxnSp>
      <p:grpSp>
        <p:nvGrpSpPr>
          <p:cNvPr id="1160" name="Google Shape;1160;p118"/>
          <p:cNvGrpSpPr/>
          <p:nvPr/>
        </p:nvGrpSpPr>
        <p:grpSpPr>
          <a:xfrm>
            <a:off x="3846368" y="2505058"/>
            <a:ext cx="489477" cy="546668"/>
            <a:chOff x="1419111" y="3111672"/>
            <a:chExt cx="512273" cy="572127"/>
          </a:xfrm>
        </p:grpSpPr>
        <p:grpSp>
          <p:nvGrpSpPr>
            <p:cNvPr id="1161" name="Google Shape;1161;p118"/>
            <p:cNvGrpSpPr/>
            <p:nvPr/>
          </p:nvGrpSpPr>
          <p:grpSpPr>
            <a:xfrm>
              <a:off x="1419111" y="3171526"/>
              <a:ext cx="512273" cy="512273"/>
              <a:chOff x="1190625" y="238125"/>
              <a:chExt cx="5190200" cy="5190200"/>
            </a:xfrm>
          </p:grpSpPr>
          <p:sp>
            <p:nvSpPr>
              <p:cNvPr id="1162" name="Google Shape;1162;p118"/>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18"/>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18"/>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5" name="Google Shape;1165;p118"/>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6" name="Google Shape;1166;p118"/>
          <p:cNvGrpSpPr/>
          <p:nvPr/>
        </p:nvGrpSpPr>
        <p:grpSpPr>
          <a:xfrm>
            <a:off x="7178724" y="224837"/>
            <a:ext cx="489477" cy="546668"/>
            <a:chOff x="1419111" y="3111672"/>
            <a:chExt cx="512273" cy="572127"/>
          </a:xfrm>
        </p:grpSpPr>
        <p:grpSp>
          <p:nvGrpSpPr>
            <p:cNvPr id="1167" name="Google Shape;1167;p118"/>
            <p:cNvGrpSpPr/>
            <p:nvPr/>
          </p:nvGrpSpPr>
          <p:grpSpPr>
            <a:xfrm>
              <a:off x="1419111" y="3171526"/>
              <a:ext cx="512273" cy="512273"/>
              <a:chOff x="1190625" y="238125"/>
              <a:chExt cx="5190200" cy="5190200"/>
            </a:xfrm>
          </p:grpSpPr>
          <p:sp>
            <p:nvSpPr>
              <p:cNvPr id="1168" name="Google Shape;1168;p118"/>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18"/>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18"/>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1" name="Google Shape;1171;p118"/>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2" name="Google Shape;1172;p118"/>
          <p:cNvGrpSpPr/>
          <p:nvPr/>
        </p:nvGrpSpPr>
        <p:grpSpPr>
          <a:xfrm>
            <a:off x="7434430" y="840261"/>
            <a:ext cx="489436" cy="489436"/>
            <a:chOff x="1190625" y="238125"/>
            <a:chExt cx="5190200" cy="5190200"/>
          </a:xfrm>
        </p:grpSpPr>
        <p:sp>
          <p:nvSpPr>
            <p:cNvPr id="1173" name="Google Shape;1173;p118"/>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18"/>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18"/>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6" name="Google Shape;1176;p118"/>
          <p:cNvGrpSpPr/>
          <p:nvPr/>
        </p:nvGrpSpPr>
        <p:grpSpPr>
          <a:xfrm>
            <a:off x="6308511" y="883729"/>
            <a:ext cx="489275" cy="489275"/>
            <a:chOff x="6778789" y="4038468"/>
            <a:chExt cx="486841" cy="486841"/>
          </a:xfrm>
        </p:grpSpPr>
        <p:sp>
          <p:nvSpPr>
            <p:cNvPr id="1177" name="Google Shape;1177;p118"/>
            <p:cNvSpPr/>
            <p:nvPr/>
          </p:nvSpPr>
          <p:spPr>
            <a:xfrm>
              <a:off x="6778789" y="4038468"/>
              <a:ext cx="486841" cy="486841"/>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18"/>
            <p:cNvSpPr/>
            <p:nvPr/>
          </p:nvSpPr>
          <p:spPr>
            <a:xfrm>
              <a:off x="6901057" y="4160736"/>
              <a:ext cx="242119" cy="242119"/>
            </a:xfrm>
            <a:custGeom>
              <a:rect b="b" l="l" r="r" t="t"/>
              <a:pathLst>
                <a:path extrusionOk="0" h="103249" w="103249">
                  <a:moveTo>
                    <a:pt x="17208" y="0"/>
                  </a:moveTo>
                  <a:cubicBezTo>
                    <a:pt x="7494" y="0"/>
                    <a:pt x="0" y="7494"/>
                    <a:pt x="0" y="17208"/>
                  </a:cubicBezTo>
                  <a:lnTo>
                    <a:pt x="0" y="86041"/>
                  </a:lnTo>
                  <a:cubicBezTo>
                    <a:pt x="0" y="95477"/>
                    <a:pt x="7494" y="103249"/>
                    <a:pt x="17208" y="103249"/>
                  </a:cubicBezTo>
                  <a:lnTo>
                    <a:pt x="86041" y="103249"/>
                  </a:lnTo>
                  <a:cubicBezTo>
                    <a:pt x="95477" y="103249"/>
                    <a:pt x="103249" y="95477"/>
                    <a:pt x="103249" y="86041"/>
                  </a:cubicBezTo>
                  <a:lnTo>
                    <a:pt x="103249" y="17208"/>
                  </a:lnTo>
                  <a:cubicBezTo>
                    <a:pt x="103249" y="7494"/>
                    <a:pt x="95477" y="0"/>
                    <a:pt x="8604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18"/>
            <p:cNvSpPr/>
            <p:nvPr/>
          </p:nvSpPr>
          <p:spPr>
            <a:xfrm>
              <a:off x="6968043" y="4256340"/>
              <a:ext cx="20831" cy="71595"/>
            </a:xfrm>
            <a:custGeom>
              <a:rect b="b" l="l" r="r" t="t"/>
              <a:pathLst>
                <a:path extrusionOk="0" h="30531" w="8883">
                  <a:moveTo>
                    <a:pt x="1" y="0"/>
                  </a:moveTo>
                  <a:lnTo>
                    <a:pt x="1" y="30531"/>
                  </a:lnTo>
                  <a:lnTo>
                    <a:pt x="8883" y="30531"/>
                  </a:lnTo>
                  <a:lnTo>
                    <a:pt x="8883" y="0"/>
                  </a:ln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18"/>
            <p:cNvSpPr/>
            <p:nvPr/>
          </p:nvSpPr>
          <p:spPr>
            <a:xfrm>
              <a:off x="6968043" y="4217318"/>
              <a:ext cx="20831" cy="20828"/>
            </a:xfrm>
            <a:custGeom>
              <a:rect b="b" l="l" r="r" t="t"/>
              <a:pathLst>
                <a:path extrusionOk="0" h="8882" w="8883">
                  <a:moveTo>
                    <a:pt x="4442" y="0"/>
                  </a:moveTo>
                  <a:cubicBezTo>
                    <a:pt x="1944" y="0"/>
                    <a:pt x="1" y="1943"/>
                    <a:pt x="1" y="4441"/>
                  </a:cubicBezTo>
                  <a:cubicBezTo>
                    <a:pt x="1" y="6939"/>
                    <a:pt x="1944" y="8882"/>
                    <a:pt x="4442" y="8882"/>
                  </a:cubicBezTo>
                  <a:cubicBezTo>
                    <a:pt x="6940" y="8882"/>
                    <a:pt x="8883" y="6939"/>
                    <a:pt x="8883" y="4441"/>
                  </a:cubicBezTo>
                  <a:cubicBezTo>
                    <a:pt x="8883" y="1943"/>
                    <a:pt x="6940" y="0"/>
                    <a:pt x="4442" y="0"/>
                  </a:cubicBez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18"/>
            <p:cNvSpPr/>
            <p:nvPr/>
          </p:nvSpPr>
          <p:spPr>
            <a:xfrm>
              <a:off x="7011618" y="4256340"/>
              <a:ext cx="68343" cy="71595"/>
            </a:xfrm>
            <a:custGeom>
              <a:rect b="b" l="l" r="r" t="t"/>
              <a:pathLst>
                <a:path extrusionOk="0" h="30531" w="29144">
                  <a:moveTo>
                    <a:pt x="1" y="0"/>
                  </a:moveTo>
                  <a:lnTo>
                    <a:pt x="1" y="30531"/>
                  </a:lnTo>
                  <a:lnTo>
                    <a:pt x="6940" y="30531"/>
                  </a:lnTo>
                  <a:lnTo>
                    <a:pt x="6940" y="15543"/>
                  </a:lnTo>
                  <a:cubicBezTo>
                    <a:pt x="6940" y="13600"/>
                    <a:pt x="6940" y="10825"/>
                    <a:pt x="8050" y="8882"/>
                  </a:cubicBezTo>
                  <a:cubicBezTo>
                    <a:pt x="8327" y="7772"/>
                    <a:pt x="9160" y="6939"/>
                    <a:pt x="10270" y="6106"/>
                  </a:cubicBezTo>
                  <a:cubicBezTo>
                    <a:pt x="11380" y="5551"/>
                    <a:pt x="12768" y="5274"/>
                    <a:pt x="14433" y="5274"/>
                  </a:cubicBezTo>
                  <a:cubicBezTo>
                    <a:pt x="16099" y="5274"/>
                    <a:pt x="17486" y="5551"/>
                    <a:pt x="18597" y="6384"/>
                  </a:cubicBezTo>
                  <a:cubicBezTo>
                    <a:pt x="19707" y="6939"/>
                    <a:pt x="20539" y="8049"/>
                    <a:pt x="20817" y="9159"/>
                  </a:cubicBezTo>
                  <a:cubicBezTo>
                    <a:pt x="21927" y="11102"/>
                    <a:pt x="21927" y="13600"/>
                    <a:pt x="21927" y="15820"/>
                  </a:cubicBezTo>
                  <a:lnTo>
                    <a:pt x="21927" y="30531"/>
                  </a:lnTo>
                  <a:lnTo>
                    <a:pt x="29144" y="30531"/>
                  </a:lnTo>
                  <a:lnTo>
                    <a:pt x="29144" y="13878"/>
                  </a:lnTo>
                  <a:cubicBezTo>
                    <a:pt x="29144" y="9159"/>
                    <a:pt x="28588" y="5829"/>
                    <a:pt x="27201" y="3608"/>
                  </a:cubicBezTo>
                  <a:cubicBezTo>
                    <a:pt x="25813" y="1388"/>
                    <a:pt x="23593" y="0"/>
                    <a:pt x="18319" y="0"/>
                  </a:cubicBezTo>
                  <a:cubicBezTo>
                    <a:pt x="13878" y="0"/>
                    <a:pt x="11380" y="1943"/>
                    <a:pt x="10270" y="3886"/>
                  </a:cubicBezTo>
                  <a:lnTo>
                    <a:pt x="6940" y="3053"/>
                  </a:lnTo>
                  <a:lnTo>
                    <a:pt x="6940" y="0"/>
                  </a:ln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2" name="Google Shape;1182;p118"/>
          <p:cNvGrpSpPr/>
          <p:nvPr/>
        </p:nvGrpSpPr>
        <p:grpSpPr>
          <a:xfrm>
            <a:off x="6871370" y="847804"/>
            <a:ext cx="489436" cy="489436"/>
            <a:chOff x="1190625" y="238125"/>
            <a:chExt cx="5190200" cy="5190200"/>
          </a:xfrm>
        </p:grpSpPr>
        <p:sp>
          <p:nvSpPr>
            <p:cNvPr id="1183" name="Google Shape;1183;p118"/>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18"/>
            <p:cNvSpPr/>
            <p:nvPr/>
          </p:nvSpPr>
          <p:spPr>
            <a:xfrm>
              <a:off x="2668575" y="1681375"/>
              <a:ext cx="2366125" cy="2366125"/>
            </a:xfrm>
            <a:custGeom>
              <a:rect b="b" l="l" r="r" t="t"/>
              <a:pathLst>
                <a:path extrusionOk="0" h="94645" w="94645">
                  <a:moveTo>
                    <a:pt x="60506" y="67722"/>
                  </a:moveTo>
                  <a:lnTo>
                    <a:pt x="63559" y="63559"/>
                  </a:lnTo>
                  <a:cubicBezTo>
                    <a:pt x="64392" y="62449"/>
                    <a:pt x="65779" y="61339"/>
                    <a:pt x="67167" y="60784"/>
                  </a:cubicBezTo>
                  <a:cubicBezTo>
                    <a:pt x="68555" y="60506"/>
                    <a:pt x="69943" y="60506"/>
                    <a:pt x="71608" y="60784"/>
                  </a:cubicBezTo>
                  <a:lnTo>
                    <a:pt x="88816" y="65780"/>
                  </a:lnTo>
                  <a:cubicBezTo>
                    <a:pt x="90481" y="66335"/>
                    <a:pt x="91869" y="67167"/>
                    <a:pt x="92979" y="68555"/>
                  </a:cubicBezTo>
                  <a:cubicBezTo>
                    <a:pt x="94089" y="69943"/>
                    <a:pt x="94367" y="71886"/>
                    <a:pt x="94367" y="73551"/>
                  </a:cubicBezTo>
                  <a:cubicBezTo>
                    <a:pt x="94645" y="76326"/>
                    <a:pt x="93812" y="79102"/>
                    <a:pt x="92424" y="81600"/>
                  </a:cubicBezTo>
                  <a:cubicBezTo>
                    <a:pt x="86318" y="89371"/>
                    <a:pt x="79657" y="94645"/>
                    <a:pt x="65502" y="91314"/>
                  </a:cubicBezTo>
                  <a:cubicBezTo>
                    <a:pt x="51347" y="85763"/>
                    <a:pt x="38579" y="77437"/>
                    <a:pt x="27755" y="66612"/>
                  </a:cubicBezTo>
                  <a:cubicBezTo>
                    <a:pt x="16931" y="55788"/>
                    <a:pt x="8604" y="43021"/>
                    <a:pt x="3053" y="28866"/>
                  </a:cubicBezTo>
                  <a:cubicBezTo>
                    <a:pt x="0" y="14988"/>
                    <a:pt x="4996" y="8327"/>
                    <a:pt x="12767" y="1943"/>
                  </a:cubicBezTo>
                  <a:cubicBezTo>
                    <a:pt x="15265" y="555"/>
                    <a:pt x="18041" y="0"/>
                    <a:pt x="20816" y="0"/>
                  </a:cubicBezTo>
                  <a:cubicBezTo>
                    <a:pt x="22759" y="0"/>
                    <a:pt x="24424" y="555"/>
                    <a:pt x="25812" y="1388"/>
                  </a:cubicBezTo>
                  <a:cubicBezTo>
                    <a:pt x="27200" y="2498"/>
                    <a:pt x="28033" y="3886"/>
                    <a:pt x="28588" y="5551"/>
                  </a:cubicBezTo>
                  <a:lnTo>
                    <a:pt x="33584" y="22759"/>
                  </a:lnTo>
                  <a:cubicBezTo>
                    <a:pt x="33861" y="24147"/>
                    <a:pt x="33861" y="25812"/>
                    <a:pt x="33584" y="27200"/>
                  </a:cubicBezTo>
                  <a:cubicBezTo>
                    <a:pt x="33028" y="28588"/>
                    <a:pt x="31918" y="29976"/>
                    <a:pt x="30808" y="30808"/>
                  </a:cubicBezTo>
                  <a:lnTo>
                    <a:pt x="26645" y="33861"/>
                  </a:lnTo>
                  <a:cubicBezTo>
                    <a:pt x="26367" y="34139"/>
                    <a:pt x="26090" y="34416"/>
                    <a:pt x="25812" y="34972"/>
                  </a:cubicBezTo>
                  <a:cubicBezTo>
                    <a:pt x="25812" y="35249"/>
                    <a:pt x="25812" y="35804"/>
                    <a:pt x="26090" y="36359"/>
                  </a:cubicBezTo>
                  <a:cubicBezTo>
                    <a:pt x="34416" y="49127"/>
                    <a:pt x="45241" y="59951"/>
                    <a:pt x="58286" y="68278"/>
                  </a:cubicBezTo>
                  <a:cubicBezTo>
                    <a:pt x="58563" y="68555"/>
                    <a:pt x="59118" y="68555"/>
                    <a:pt x="59396" y="68555"/>
                  </a:cubicBezTo>
                  <a:cubicBezTo>
                    <a:pt x="59951" y="68278"/>
                    <a:pt x="60506" y="68000"/>
                    <a:pt x="60783" y="6772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5" name="Google Shape;1185;p118"/>
          <p:cNvGrpSpPr/>
          <p:nvPr/>
        </p:nvGrpSpPr>
        <p:grpSpPr>
          <a:xfrm>
            <a:off x="6638519" y="289785"/>
            <a:ext cx="489436" cy="489436"/>
            <a:chOff x="1190625" y="238125"/>
            <a:chExt cx="5190200" cy="5190200"/>
          </a:xfrm>
        </p:grpSpPr>
        <p:sp>
          <p:nvSpPr>
            <p:cNvPr id="1186" name="Google Shape;1186;p118"/>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8"/>
            <p:cNvSpPr/>
            <p:nvPr/>
          </p:nvSpPr>
          <p:spPr>
            <a:xfrm>
              <a:off x="2273050" y="1320550"/>
              <a:ext cx="3032250" cy="3032250"/>
            </a:xfrm>
            <a:custGeom>
              <a:rect b="b" l="l" r="r" t="t"/>
              <a:pathLst>
                <a:path extrusionOk="0" h="121290" w="121290">
                  <a:moveTo>
                    <a:pt x="60507" y="1"/>
                  </a:moveTo>
                  <a:cubicBezTo>
                    <a:pt x="26923" y="1"/>
                    <a:pt x="1" y="26923"/>
                    <a:pt x="1" y="60507"/>
                  </a:cubicBezTo>
                  <a:cubicBezTo>
                    <a:pt x="1" y="94090"/>
                    <a:pt x="26923" y="121290"/>
                    <a:pt x="60507" y="121290"/>
                  </a:cubicBezTo>
                  <a:cubicBezTo>
                    <a:pt x="94090" y="121290"/>
                    <a:pt x="121290" y="94090"/>
                    <a:pt x="121290" y="60507"/>
                  </a:cubicBezTo>
                  <a:cubicBezTo>
                    <a:pt x="121290" y="26923"/>
                    <a:pt x="94090" y="1"/>
                    <a:pt x="6050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18"/>
            <p:cNvSpPr/>
            <p:nvPr/>
          </p:nvSpPr>
          <p:spPr>
            <a:xfrm>
              <a:off x="2883675" y="2257275"/>
              <a:ext cx="1720825" cy="1318400"/>
            </a:xfrm>
            <a:custGeom>
              <a:rect b="b" l="l" r="r" t="t"/>
              <a:pathLst>
                <a:path extrusionOk="0" h="52736" w="68833">
                  <a:moveTo>
                    <a:pt x="62171" y="1"/>
                  </a:moveTo>
                  <a:cubicBezTo>
                    <a:pt x="61894" y="1"/>
                    <a:pt x="61616" y="1"/>
                    <a:pt x="61616" y="279"/>
                  </a:cubicBezTo>
                  <a:cubicBezTo>
                    <a:pt x="61339" y="279"/>
                    <a:pt x="61339" y="279"/>
                    <a:pt x="61061" y="556"/>
                  </a:cubicBezTo>
                  <a:lnTo>
                    <a:pt x="23037" y="38580"/>
                  </a:lnTo>
                  <a:lnTo>
                    <a:pt x="7772" y="23315"/>
                  </a:lnTo>
                  <a:cubicBezTo>
                    <a:pt x="7494" y="23315"/>
                    <a:pt x="7494" y="23038"/>
                    <a:pt x="7216" y="23038"/>
                  </a:cubicBezTo>
                  <a:lnTo>
                    <a:pt x="6384" y="23038"/>
                  </a:lnTo>
                  <a:cubicBezTo>
                    <a:pt x="6106" y="23038"/>
                    <a:pt x="6106" y="23315"/>
                    <a:pt x="5829" y="23315"/>
                  </a:cubicBezTo>
                  <a:lnTo>
                    <a:pt x="278" y="28866"/>
                  </a:lnTo>
                  <a:cubicBezTo>
                    <a:pt x="278" y="28866"/>
                    <a:pt x="278" y="29144"/>
                    <a:pt x="0" y="29421"/>
                  </a:cubicBezTo>
                  <a:cubicBezTo>
                    <a:pt x="0" y="29421"/>
                    <a:pt x="0" y="29699"/>
                    <a:pt x="0" y="29699"/>
                  </a:cubicBezTo>
                  <a:cubicBezTo>
                    <a:pt x="0" y="29976"/>
                    <a:pt x="0" y="30254"/>
                    <a:pt x="0" y="30254"/>
                  </a:cubicBezTo>
                  <a:cubicBezTo>
                    <a:pt x="278" y="30531"/>
                    <a:pt x="278" y="30531"/>
                    <a:pt x="278" y="30809"/>
                  </a:cubicBezTo>
                  <a:lnTo>
                    <a:pt x="21927" y="52180"/>
                  </a:lnTo>
                  <a:cubicBezTo>
                    <a:pt x="21927" y="52458"/>
                    <a:pt x="22204" y="52458"/>
                    <a:pt x="22482" y="52458"/>
                  </a:cubicBezTo>
                  <a:cubicBezTo>
                    <a:pt x="22482" y="52735"/>
                    <a:pt x="22759" y="52735"/>
                    <a:pt x="23037" y="52735"/>
                  </a:cubicBezTo>
                  <a:cubicBezTo>
                    <a:pt x="23314" y="52735"/>
                    <a:pt x="23592" y="52735"/>
                    <a:pt x="23592" y="52458"/>
                  </a:cubicBezTo>
                  <a:cubicBezTo>
                    <a:pt x="23869" y="52458"/>
                    <a:pt x="24147" y="52458"/>
                    <a:pt x="24147" y="52180"/>
                  </a:cubicBezTo>
                  <a:lnTo>
                    <a:pt x="68555" y="7772"/>
                  </a:lnTo>
                  <a:cubicBezTo>
                    <a:pt x="68555" y="7772"/>
                    <a:pt x="68832" y="7495"/>
                    <a:pt x="68832" y="7495"/>
                  </a:cubicBezTo>
                  <a:cubicBezTo>
                    <a:pt x="68832" y="7217"/>
                    <a:pt x="68832" y="7217"/>
                    <a:pt x="68832" y="6940"/>
                  </a:cubicBezTo>
                  <a:cubicBezTo>
                    <a:pt x="68832" y="6662"/>
                    <a:pt x="68832" y="6662"/>
                    <a:pt x="68832" y="6385"/>
                  </a:cubicBezTo>
                  <a:cubicBezTo>
                    <a:pt x="68832" y="6385"/>
                    <a:pt x="68555" y="6107"/>
                    <a:pt x="68555" y="6107"/>
                  </a:cubicBezTo>
                  <a:lnTo>
                    <a:pt x="63004" y="556"/>
                  </a:lnTo>
                  <a:cubicBezTo>
                    <a:pt x="63004" y="279"/>
                    <a:pt x="62726" y="279"/>
                    <a:pt x="62449" y="279"/>
                  </a:cubicBezTo>
                  <a:cubicBezTo>
                    <a:pt x="62449" y="1"/>
                    <a:pt x="62171" y="1"/>
                    <a:pt x="62171" y="1"/>
                  </a:cubicBez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9" name="Google Shape;1189;p118"/>
          <p:cNvSpPr txBox="1"/>
          <p:nvPr/>
        </p:nvSpPr>
        <p:spPr>
          <a:xfrm>
            <a:off x="681453" y="4335094"/>
            <a:ext cx="1874700" cy="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oppins"/>
                <a:ea typeface="Poppins"/>
                <a:cs typeface="Poppins"/>
                <a:sym typeface="Poppins"/>
              </a:rPr>
              <a:t>Not</a:t>
            </a:r>
            <a:r>
              <a:rPr lang="en" sz="1200">
                <a:solidFill>
                  <a:schemeClr val="dk1"/>
                </a:solidFill>
                <a:latin typeface="Poppins"/>
                <a:ea typeface="Poppins"/>
                <a:cs typeface="Poppins"/>
                <a:sym typeface="Poppins"/>
              </a:rPr>
              <a:t> using sequences</a:t>
            </a:r>
            <a:endParaRPr sz="1200">
              <a:solidFill>
                <a:schemeClr val="dk1"/>
              </a:solidFill>
              <a:latin typeface="Poppins"/>
              <a:ea typeface="Poppins"/>
              <a:cs typeface="Poppins"/>
              <a:sym typeface="Poppins"/>
            </a:endParaRPr>
          </a:p>
        </p:txBody>
      </p:sp>
      <p:sp>
        <p:nvSpPr>
          <p:cNvPr id="1190" name="Google Shape;1190;p118"/>
          <p:cNvSpPr txBox="1"/>
          <p:nvPr/>
        </p:nvSpPr>
        <p:spPr>
          <a:xfrm>
            <a:off x="3153757" y="3998419"/>
            <a:ext cx="1874700" cy="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Poppins"/>
                <a:ea typeface="Poppins"/>
                <a:cs typeface="Poppins"/>
                <a:sym typeface="Poppins"/>
              </a:rPr>
              <a:t>Sequences with </a:t>
            </a:r>
            <a:r>
              <a:rPr b="1" lang="en" sz="1200">
                <a:solidFill>
                  <a:schemeClr val="dk1"/>
                </a:solidFill>
                <a:latin typeface="Poppins"/>
                <a:ea typeface="Poppins"/>
                <a:cs typeface="Poppins"/>
                <a:sym typeface="Poppins"/>
              </a:rPr>
              <a:t>only</a:t>
            </a:r>
            <a:br>
              <a:rPr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automated email</a:t>
            </a:r>
            <a:endParaRPr sz="1200">
              <a:solidFill>
                <a:schemeClr val="dk1"/>
              </a:solidFill>
              <a:latin typeface="Poppins"/>
              <a:ea typeface="Poppins"/>
              <a:cs typeface="Poppins"/>
              <a:sym typeface="Poppins"/>
            </a:endParaRPr>
          </a:p>
        </p:txBody>
      </p:sp>
      <p:sp>
        <p:nvSpPr>
          <p:cNvPr id="1191" name="Google Shape;1191;p118"/>
          <p:cNvSpPr txBox="1"/>
          <p:nvPr/>
        </p:nvSpPr>
        <p:spPr>
          <a:xfrm>
            <a:off x="6795225" y="2322375"/>
            <a:ext cx="2241900" cy="12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Sequences with:</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Automated email</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Calls</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Manual email</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LinkedIn touches</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Tasks</a:t>
            </a:r>
            <a:br>
              <a:rPr lang="en"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p:txBody>
      </p:sp>
      <p:grpSp>
        <p:nvGrpSpPr>
          <p:cNvPr id="1192" name="Google Shape;1192;p118"/>
          <p:cNvGrpSpPr/>
          <p:nvPr/>
        </p:nvGrpSpPr>
        <p:grpSpPr>
          <a:xfrm rot="10238121">
            <a:off x="5774803" y="1407016"/>
            <a:ext cx="450417" cy="393912"/>
            <a:chOff x="1513950" y="1466150"/>
            <a:chExt cx="3592675" cy="3141975"/>
          </a:xfrm>
        </p:grpSpPr>
        <p:sp>
          <p:nvSpPr>
            <p:cNvPr id="1193" name="Google Shape;1193;p118"/>
            <p:cNvSpPr/>
            <p:nvPr/>
          </p:nvSpPr>
          <p:spPr>
            <a:xfrm>
              <a:off x="4538300" y="2361050"/>
              <a:ext cx="568325" cy="2247075"/>
            </a:xfrm>
            <a:custGeom>
              <a:rect b="b" l="l" r="r" t="t"/>
              <a:pathLst>
                <a:path extrusionOk="0" h="89883" w="22733">
                  <a:moveTo>
                    <a:pt x="4181" y="0"/>
                  </a:moveTo>
                  <a:cubicBezTo>
                    <a:pt x="3397" y="0"/>
                    <a:pt x="2352" y="262"/>
                    <a:pt x="1307" y="784"/>
                  </a:cubicBezTo>
                  <a:cubicBezTo>
                    <a:pt x="523" y="1307"/>
                    <a:pt x="262" y="2091"/>
                    <a:pt x="1" y="2875"/>
                  </a:cubicBezTo>
                  <a:cubicBezTo>
                    <a:pt x="1" y="3136"/>
                    <a:pt x="1" y="3920"/>
                    <a:pt x="1" y="4181"/>
                  </a:cubicBezTo>
                  <a:cubicBezTo>
                    <a:pt x="1" y="4704"/>
                    <a:pt x="1" y="5487"/>
                    <a:pt x="1" y="5749"/>
                  </a:cubicBezTo>
                  <a:cubicBezTo>
                    <a:pt x="262" y="6010"/>
                    <a:pt x="262" y="6010"/>
                    <a:pt x="262" y="6010"/>
                  </a:cubicBezTo>
                  <a:cubicBezTo>
                    <a:pt x="262" y="6533"/>
                    <a:pt x="262" y="6794"/>
                    <a:pt x="262" y="7316"/>
                  </a:cubicBezTo>
                  <a:lnTo>
                    <a:pt x="262" y="7839"/>
                  </a:lnTo>
                  <a:lnTo>
                    <a:pt x="523" y="8884"/>
                  </a:lnTo>
                  <a:lnTo>
                    <a:pt x="1046" y="11236"/>
                  </a:lnTo>
                  <a:lnTo>
                    <a:pt x="1046" y="11497"/>
                  </a:lnTo>
                  <a:cubicBezTo>
                    <a:pt x="1307" y="12803"/>
                    <a:pt x="1568" y="14371"/>
                    <a:pt x="1830" y="15939"/>
                  </a:cubicBezTo>
                  <a:cubicBezTo>
                    <a:pt x="2091" y="16723"/>
                    <a:pt x="2352" y="17768"/>
                    <a:pt x="2613" y="18813"/>
                  </a:cubicBezTo>
                  <a:cubicBezTo>
                    <a:pt x="2875" y="20642"/>
                    <a:pt x="3397" y="22732"/>
                    <a:pt x="3659" y="24561"/>
                  </a:cubicBezTo>
                  <a:cubicBezTo>
                    <a:pt x="4704" y="29787"/>
                    <a:pt x="5488" y="35012"/>
                    <a:pt x="6271" y="40499"/>
                  </a:cubicBezTo>
                  <a:cubicBezTo>
                    <a:pt x="6533" y="41545"/>
                    <a:pt x="6533" y="42590"/>
                    <a:pt x="6794" y="43635"/>
                  </a:cubicBezTo>
                  <a:cubicBezTo>
                    <a:pt x="7839" y="49906"/>
                    <a:pt x="8884" y="56177"/>
                    <a:pt x="10191" y="62709"/>
                  </a:cubicBezTo>
                  <a:cubicBezTo>
                    <a:pt x="10713" y="65844"/>
                    <a:pt x="11497" y="69241"/>
                    <a:pt x="12281" y="72376"/>
                  </a:cubicBezTo>
                  <a:cubicBezTo>
                    <a:pt x="12542" y="73160"/>
                    <a:pt x="12804" y="73944"/>
                    <a:pt x="12804" y="74728"/>
                  </a:cubicBezTo>
                  <a:cubicBezTo>
                    <a:pt x="13065" y="76557"/>
                    <a:pt x="13587" y="78124"/>
                    <a:pt x="14110" y="79953"/>
                  </a:cubicBezTo>
                  <a:cubicBezTo>
                    <a:pt x="14371" y="81782"/>
                    <a:pt x="14632" y="83611"/>
                    <a:pt x="15155" y="85440"/>
                  </a:cubicBezTo>
                  <a:cubicBezTo>
                    <a:pt x="15416" y="86224"/>
                    <a:pt x="15939" y="87531"/>
                    <a:pt x="16984" y="88576"/>
                  </a:cubicBezTo>
                  <a:cubicBezTo>
                    <a:pt x="17245" y="89098"/>
                    <a:pt x="18029" y="89621"/>
                    <a:pt x="18813" y="89882"/>
                  </a:cubicBezTo>
                  <a:cubicBezTo>
                    <a:pt x="20119" y="89882"/>
                    <a:pt x="21165" y="89098"/>
                    <a:pt x="21426" y="88314"/>
                  </a:cubicBezTo>
                  <a:cubicBezTo>
                    <a:pt x="22732" y="86747"/>
                    <a:pt x="22732" y="84657"/>
                    <a:pt x="22471" y="83089"/>
                  </a:cubicBezTo>
                  <a:cubicBezTo>
                    <a:pt x="22210" y="82305"/>
                    <a:pt x="21948" y="81521"/>
                    <a:pt x="21948" y="80737"/>
                  </a:cubicBezTo>
                  <a:cubicBezTo>
                    <a:pt x="21948" y="80476"/>
                    <a:pt x="21687" y="80476"/>
                    <a:pt x="21687" y="80476"/>
                  </a:cubicBezTo>
                  <a:cubicBezTo>
                    <a:pt x="21687" y="79692"/>
                    <a:pt x="21426" y="79170"/>
                    <a:pt x="21426" y="78647"/>
                  </a:cubicBezTo>
                  <a:lnTo>
                    <a:pt x="19858" y="70808"/>
                  </a:lnTo>
                  <a:cubicBezTo>
                    <a:pt x="19336" y="67934"/>
                    <a:pt x="18813" y="65321"/>
                    <a:pt x="18290" y="62709"/>
                  </a:cubicBezTo>
                  <a:cubicBezTo>
                    <a:pt x="17507" y="59312"/>
                    <a:pt x="16723" y="55654"/>
                    <a:pt x="16200" y="51996"/>
                  </a:cubicBezTo>
                  <a:lnTo>
                    <a:pt x="12542" y="31355"/>
                  </a:lnTo>
                  <a:cubicBezTo>
                    <a:pt x="11236" y="22993"/>
                    <a:pt x="9668" y="14632"/>
                    <a:pt x="7839" y="6533"/>
                  </a:cubicBezTo>
                  <a:lnTo>
                    <a:pt x="7055" y="2352"/>
                  </a:lnTo>
                  <a:cubicBezTo>
                    <a:pt x="7055" y="2091"/>
                    <a:pt x="7055" y="1829"/>
                    <a:pt x="6794" y="1568"/>
                  </a:cubicBezTo>
                  <a:cubicBezTo>
                    <a:pt x="6533" y="784"/>
                    <a:pt x="6010" y="523"/>
                    <a:pt x="5488" y="523"/>
                  </a:cubicBezTo>
                  <a:cubicBezTo>
                    <a:pt x="4965" y="262"/>
                    <a:pt x="4442" y="262"/>
                    <a:pt x="4181" y="0"/>
                  </a:cubicBezTo>
                  <a:close/>
                </a:path>
              </a:pathLst>
            </a:custGeom>
            <a:solidFill>
              <a:schemeClr val="accent4"/>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18"/>
            <p:cNvSpPr/>
            <p:nvPr/>
          </p:nvSpPr>
          <p:spPr>
            <a:xfrm>
              <a:off x="1513950" y="1466150"/>
              <a:ext cx="2305850" cy="604600"/>
            </a:xfrm>
            <a:custGeom>
              <a:rect b="b" l="l" r="r" t="t"/>
              <a:pathLst>
                <a:path extrusionOk="0" h="24184" w="92234">
                  <a:moveTo>
                    <a:pt x="87792" y="0"/>
                  </a:moveTo>
                  <a:cubicBezTo>
                    <a:pt x="86746" y="0"/>
                    <a:pt x="85701" y="262"/>
                    <a:pt x="84917" y="262"/>
                  </a:cubicBezTo>
                  <a:lnTo>
                    <a:pt x="84656" y="262"/>
                  </a:lnTo>
                  <a:lnTo>
                    <a:pt x="84134" y="523"/>
                  </a:lnTo>
                  <a:lnTo>
                    <a:pt x="83089" y="523"/>
                  </a:lnTo>
                  <a:lnTo>
                    <a:pt x="80737" y="1046"/>
                  </a:lnTo>
                  <a:cubicBezTo>
                    <a:pt x="79169" y="1307"/>
                    <a:pt x="77863" y="1568"/>
                    <a:pt x="76295" y="2091"/>
                  </a:cubicBezTo>
                  <a:cubicBezTo>
                    <a:pt x="75250" y="2352"/>
                    <a:pt x="74205" y="2613"/>
                    <a:pt x="73160" y="2875"/>
                  </a:cubicBezTo>
                  <a:cubicBezTo>
                    <a:pt x="71069" y="3136"/>
                    <a:pt x="69240" y="3658"/>
                    <a:pt x="67150" y="4181"/>
                  </a:cubicBezTo>
                  <a:cubicBezTo>
                    <a:pt x="61663" y="5226"/>
                    <a:pt x="56438" y="6010"/>
                    <a:pt x="50951" y="7055"/>
                  </a:cubicBezTo>
                  <a:cubicBezTo>
                    <a:pt x="49906" y="7316"/>
                    <a:pt x="48860" y="7316"/>
                    <a:pt x="47815" y="7578"/>
                  </a:cubicBezTo>
                  <a:cubicBezTo>
                    <a:pt x="41283" y="8623"/>
                    <a:pt x="34751" y="9929"/>
                    <a:pt x="28219" y="11497"/>
                  </a:cubicBezTo>
                  <a:cubicBezTo>
                    <a:pt x="24822" y="12020"/>
                    <a:pt x="21426" y="12803"/>
                    <a:pt x="18029" y="13849"/>
                  </a:cubicBezTo>
                  <a:cubicBezTo>
                    <a:pt x="17506" y="14110"/>
                    <a:pt x="16723" y="14110"/>
                    <a:pt x="15939" y="14371"/>
                  </a:cubicBezTo>
                  <a:cubicBezTo>
                    <a:pt x="14632" y="14371"/>
                    <a:pt x="13065" y="14894"/>
                    <a:pt x="12019" y="15155"/>
                  </a:cubicBezTo>
                  <a:cubicBezTo>
                    <a:pt x="11497" y="15416"/>
                    <a:pt x="10974" y="15416"/>
                    <a:pt x="10452" y="15416"/>
                  </a:cubicBezTo>
                  <a:cubicBezTo>
                    <a:pt x="8623" y="15939"/>
                    <a:pt x="6794" y="16200"/>
                    <a:pt x="4703" y="16723"/>
                  </a:cubicBezTo>
                  <a:cubicBezTo>
                    <a:pt x="3920" y="16984"/>
                    <a:pt x="2613" y="17768"/>
                    <a:pt x="1568" y="18552"/>
                  </a:cubicBezTo>
                  <a:cubicBezTo>
                    <a:pt x="1046" y="18813"/>
                    <a:pt x="262" y="19597"/>
                    <a:pt x="262" y="20642"/>
                  </a:cubicBezTo>
                  <a:cubicBezTo>
                    <a:pt x="0" y="21948"/>
                    <a:pt x="784" y="22732"/>
                    <a:pt x="1568" y="23255"/>
                  </a:cubicBezTo>
                  <a:cubicBezTo>
                    <a:pt x="2787" y="23952"/>
                    <a:pt x="4123" y="24184"/>
                    <a:pt x="5342" y="24184"/>
                  </a:cubicBezTo>
                  <a:cubicBezTo>
                    <a:pt x="5952" y="24184"/>
                    <a:pt x="6532" y="24126"/>
                    <a:pt x="7055" y="24039"/>
                  </a:cubicBezTo>
                  <a:cubicBezTo>
                    <a:pt x="7839" y="23777"/>
                    <a:pt x="8623" y="23777"/>
                    <a:pt x="9407" y="23516"/>
                  </a:cubicBezTo>
                  <a:cubicBezTo>
                    <a:pt x="9668" y="23516"/>
                    <a:pt x="9668" y="23516"/>
                    <a:pt x="9668" y="23255"/>
                  </a:cubicBezTo>
                  <a:cubicBezTo>
                    <a:pt x="10452" y="23255"/>
                    <a:pt x="10974" y="22993"/>
                    <a:pt x="11758" y="22993"/>
                  </a:cubicBezTo>
                  <a:cubicBezTo>
                    <a:pt x="13848" y="22471"/>
                    <a:pt x="15677" y="21948"/>
                    <a:pt x="17506" y="21687"/>
                  </a:cubicBezTo>
                  <a:cubicBezTo>
                    <a:pt x="18290" y="21687"/>
                    <a:pt x="18813" y="21426"/>
                    <a:pt x="19597" y="21164"/>
                  </a:cubicBezTo>
                  <a:cubicBezTo>
                    <a:pt x="22471" y="20642"/>
                    <a:pt x="25084" y="20119"/>
                    <a:pt x="27958" y="19597"/>
                  </a:cubicBezTo>
                  <a:cubicBezTo>
                    <a:pt x="31616" y="18813"/>
                    <a:pt x="35274" y="17768"/>
                    <a:pt x="38932" y="17245"/>
                  </a:cubicBezTo>
                  <a:lnTo>
                    <a:pt x="60096" y="13065"/>
                  </a:lnTo>
                  <a:lnTo>
                    <a:pt x="60357" y="13065"/>
                  </a:lnTo>
                  <a:cubicBezTo>
                    <a:pt x="68718" y="11497"/>
                    <a:pt x="77079" y="9668"/>
                    <a:pt x="85701" y="8100"/>
                  </a:cubicBezTo>
                  <a:lnTo>
                    <a:pt x="89882" y="7055"/>
                  </a:lnTo>
                  <a:cubicBezTo>
                    <a:pt x="90143" y="7055"/>
                    <a:pt x="90404" y="7055"/>
                    <a:pt x="90666" y="6794"/>
                  </a:cubicBezTo>
                  <a:cubicBezTo>
                    <a:pt x="91188" y="6533"/>
                    <a:pt x="91711" y="5749"/>
                    <a:pt x="91711" y="5487"/>
                  </a:cubicBezTo>
                  <a:cubicBezTo>
                    <a:pt x="91972" y="4965"/>
                    <a:pt x="91972" y="4442"/>
                    <a:pt x="92233" y="4181"/>
                  </a:cubicBezTo>
                  <a:cubicBezTo>
                    <a:pt x="92233" y="3397"/>
                    <a:pt x="92233" y="2091"/>
                    <a:pt x="91450" y="1307"/>
                  </a:cubicBezTo>
                  <a:cubicBezTo>
                    <a:pt x="90927" y="523"/>
                    <a:pt x="90143" y="0"/>
                    <a:pt x="89359" y="0"/>
                  </a:cubicBezTo>
                  <a:close/>
                </a:path>
              </a:pathLst>
            </a:custGeom>
            <a:solidFill>
              <a:schemeClr val="accent4"/>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18"/>
            <p:cNvSpPr/>
            <p:nvPr/>
          </p:nvSpPr>
          <p:spPr>
            <a:xfrm>
              <a:off x="2787700" y="2182900"/>
              <a:ext cx="1345650" cy="1919350"/>
            </a:xfrm>
            <a:custGeom>
              <a:rect b="b" l="l" r="r" t="t"/>
              <a:pathLst>
                <a:path extrusionOk="0" h="76774" w="53826">
                  <a:moveTo>
                    <a:pt x="49858" y="1"/>
                  </a:moveTo>
                  <a:cubicBezTo>
                    <a:pt x="49093" y="1"/>
                    <a:pt x="48500" y="383"/>
                    <a:pt x="48077" y="594"/>
                  </a:cubicBezTo>
                  <a:cubicBezTo>
                    <a:pt x="47554" y="856"/>
                    <a:pt x="47293" y="1378"/>
                    <a:pt x="47032" y="1378"/>
                  </a:cubicBezTo>
                  <a:cubicBezTo>
                    <a:pt x="47032" y="1639"/>
                    <a:pt x="47032" y="1639"/>
                    <a:pt x="47032" y="1639"/>
                  </a:cubicBezTo>
                  <a:cubicBezTo>
                    <a:pt x="46509" y="1901"/>
                    <a:pt x="46248" y="2423"/>
                    <a:pt x="45987" y="2946"/>
                  </a:cubicBezTo>
                  <a:lnTo>
                    <a:pt x="45725" y="2946"/>
                  </a:lnTo>
                  <a:cubicBezTo>
                    <a:pt x="45464" y="3468"/>
                    <a:pt x="45203" y="3730"/>
                    <a:pt x="45203" y="3991"/>
                  </a:cubicBezTo>
                  <a:lnTo>
                    <a:pt x="44941" y="3991"/>
                  </a:lnTo>
                  <a:lnTo>
                    <a:pt x="44680" y="4514"/>
                  </a:lnTo>
                  <a:lnTo>
                    <a:pt x="44158" y="5297"/>
                  </a:lnTo>
                  <a:cubicBezTo>
                    <a:pt x="43896" y="5559"/>
                    <a:pt x="43896" y="5559"/>
                    <a:pt x="43635" y="5820"/>
                  </a:cubicBezTo>
                  <a:cubicBezTo>
                    <a:pt x="43374" y="6343"/>
                    <a:pt x="43112" y="6865"/>
                    <a:pt x="42851" y="7388"/>
                  </a:cubicBezTo>
                  <a:cubicBezTo>
                    <a:pt x="41806" y="8433"/>
                    <a:pt x="41022" y="9739"/>
                    <a:pt x="40238" y="11046"/>
                  </a:cubicBezTo>
                  <a:cubicBezTo>
                    <a:pt x="39977" y="11830"/>
                    <a:pt x="39454" y="12352"/>
                    <a:pt x="38932" y="13136"/>
                  </a:cubicBezTo>
                  <a:cubicBezTo>
                    <a:pt x="37887" y="14965"/>
                    <a:pt x="36580" y="16794"/>
                    <a:pt x="35535" y="18623"/>
                  </a:cubicBezTo>
                  <a:cubicBezTo>
                    <a:pt x="32400" y="23065"/>
                    <a:pt x="29264" y="27507"/>
                    <a:pt x="26129" y="31948"/>
                  </a:cubicBezTo>
                  <a:cubicBezTo>
                    <a:pt x="25606" y="32732"/>
                    <a:pt x="25084" y="33516"/>
                    <a:pt x="24561" y="34300"/>
                  </a:cubicBezTo>
                  <a:cubicBezTo>
                    <a:pt x="20642" y="39526"/>
                    <a:pt x="16984" y="44751"/>
                    <a:pt x="13587" y="50238"/>
                  </a:cubicBezTo>
                  <a:cubicBezTo>
                    <a:pt x="11758" y="53112"/>
                    <a:pt x="9929" y="55987"/>
                    <a:pt x="8100" y="58861"/>
                  </a:cubicBezTo>
                  <a:cubicBezTo>
                    <a:pt x="7839" y="59383"/>
                    <a:pt x="7578" y="60167"/>
                    <a:pt x="7055" y="60690"/>
                  </a:cubicBezTo>
                  <a:cubicBezTo>
                    <a:pt x="6010" y="62257"/>
                    <a:pt x="4965" y="63825"/>
                    <a:pt x="4181" y="65393"/>
                  </a:cubicBezTo>
                  <a:cubicBezTo>
                    <a:pt x="3136" y="66699"/>
                    <a:pt x="2091" y="68267"/>
                    <a:pt x="1307" y="70096"/>
                  </a:cubicBezTo>
                  <a:lnTo>
                    <a:pt x="1046" y="70096"/>
                  </a:lnTo>
                  <a:cubicBezTo>
                    <a:pt x="784" y="70880"/>
                    <a:pt x="262" y="72186"/>
                    <a:pt x="1" y="73493"/>
                  </a:cubicBezTo>
                  <a:cubicBezTo>
                    <a:pt x="1" y="74015"/>
                    <a:pt x="1" y="75060"/>
                    <a:pt x="523" y="75844"/>
                  </a:cubicBezTo>
                  <a:cubicBezTo>
                    <a:pt x="1046" y="76541"/>
                    <a:pt x="1801" y="76773"/>
                    <a:pt x="2478" y="76773"/>
                  </a:cubicBezTo>
                  <a:cubicBezTo>
                    <a:pt x="2817" y="76773"/>
                    <a:pt x="3136" y="76715"/>
                    <a:pt x="3397" y="76628"/>
                  </a:cubicBezTo>
                  <a:cubicBezTo>
                    <a:pt x="5488" y="76105"/>
                    <a:pt x="6794" y="74799"/>
                    <a:pt x="7839" y="73493"/>
                  </a:cubicBezTo>
                  <a:cubicBezTo>
                    <a:pt x="8362" y="72709"/>
                    <a:pt x="8623" y="72186"/>
                    <a:pt x="9146" y="71402"/>
                  </a:cubicBezTo>
                  <a:cubicBezTo>
                    <a:pt x="9668" y="70618"/>
                    <a:pt x="9929" y="70096"/>
                    <a:pt x="10191" y="69573"/>
                  </a:cubicBezTo>
                  <a:cubicBezTo>
                    <a:pt x="11758" y="67222"/>
                    <a:pt x="13065" y="65132"/>
                    <a:pt x="14633" y="63041"/>
                  </a:cubicBezTo>
                  <a:cubicBezTo>
                    <a:pt x="16200" y="60690"/>
                    <a:pt x="17768" y="58338"/>
                    <a:pt x="19074" y="56248"/>
                  </a:cubicBezTo>
                  <a:cubicBezTo>
                    <a:pt x="21165" y="53112"/>
                    <a:pt x="22994" y="49977"/>
                    <a:pt x="25084" y="47103"/>
                  </a:cubicBezTo>
                  <a:lnTo>
                    <a:pt x="37103" y="29597"/>
                  </a:lnTo>
                  <a:cubicBezTo>
                    <a:pt x="41806" y="22803"/>
                    <a:pt x="46248" y="15749"/>
                    <a:pt x="50951" y="8955"/>
                  </a:cubicBezTo>
                  <a:lnTo>
                    <a:pt x="53302" y="5297"/>
                  </a:lnTo>
                  <a:cubicBezTo>
                    <a:pt x="53302" y="5036"/>
                    <a:pt x="53564" y="5036"/>
                    <a:pt x="53564" y="4775"/>
                  </a:cubicBezTo>
                  <a:lnTo>
                    <a:pt x="53564" y="4514"/>
                  </a:lnTo>
                  <a:cubicBezTo>
                    <a:pt x="53825" y="3730"/>
                    <a:pt x="53564" y="3207"/>
                    <a:pt x="53564" y="2685"/>
                  </a:cubicBezTo>
                  <a:cubicBezTo>
                    <a:pt x="53302" y="2423"/>
                    <a:pt x="53041" y="1901"/>
                    <a:pt x="52780" y="1639"/>
                  </a:cubicBezTo>
                  <a:cubicBezTo>
                    <a:pt x="52257" y="1117"/>
                    <a:pt x="51473" y="333"/>
                    <a:pt x="50428" y="72"/>
                  </a:cubicBezTo>
                  <a:cubicBezTo>
                    <a:pt x="50229" y="22"/>
                    <a:pt x="50039" y="1"/>
                    <a:pt x="49858" y="1"/>
                  </a:cubicBezTo>
                  <a:close/>
                </a:path>
              </a:pathLst>
            </a:custGeom>
            <a:solidFill>
              <a:schemeClr val="lt2"/>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6" name="Google Shape;1196;p118"/>
          <p:cNvSpPr txBox="1"/>
          <p:nvPr/>
        </p:nvSpPr>
        <p:spPr>
          <a:xfrm>
            <a:off x="4155600" y="1581600"/>
            <a:ext cx="1874700" cy="4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a:ea typeface="Poppins"/>
                <a:cs typeface="Poppins"/>
                <a:sym typeface="Poppins"/>
              </a:rPr>
              <a:t>* Top 1% of sellers</a:t>
            </a:r>
            <a:endParaRPr sz="1500">
              <a:solidFill>
                <a:schemeClr val="dk1"/>
              </a:solidFill>
              <a:latin typeface="Poppins"/>
              <a:ea typeface="Poppins"/>
              <a:cs typeface="Poppins"/>
              <a:sym typeface="Poppins"/>
            </a:endParaRPr>
          </a:p>
        </p:txBody>
      </p:sp>
      <p:cxnSp>
        <p:nvCxnSpPr>
          <p:cNvPr id="1197" name="Google Shape;1197;p118"/>
          <p:cNvCxnSpPr>
            <a:stCxn id="1196" idx="0"/>
          </p:cNvCxnSpPr>
          <p:nvPr/>
        </p:nvCxnSpPr>
        <p:spPr>
          <a:xfrm flipH="1" rot="10800000">
            <a:off x="5092950" y="1163400"/>
            <a:ext cx="1005300" cy="418200"/>
          </a:xfrm>
          <a:prstGeom prst="straightConnector1">
            <a:avLst/>
          </a:prstGeom>
          <a:noFill/>
          <a:ln cap="flat" cmpd="sng" w="9525">
            <a:solidFill>
              <a:schemeClr val="lt2"/>
            </a:solidFill>
            <a:prstDash val="solid"/>
            <a:round/>
            <a:headEnd len="med" w="med" type="none"/>
            <a:tailEnd len="med" w="med" type="triangle"/>
          </a:ln>
        </p:spPr>
      </p:cxnSp>
      <p:grpSp>
        <p:nvGrpSpPr>
          <p:cNvPr id="1198" name="Google Shape;1198;p118"/>
          <p:cNvGrpSpPr/>
          <p:nvPr/>
        </p:nvGrpSpPr>
        <p:grpSpPr>
          <a:xfrm>
            <a:off x="3846368" y="2505058"/>
            <a:ext cx="489477" cy="546668"/>
            <a:chOff x="1419111" y="3111672"/>
            <a:chExt cx="512273" cy="572127"/>
          </a:xfrm>
        </p:grpSpPr>
        <p:grpSp>
          <p:nvGrpSpPr>
            <p:cNvPr id="1199" name="Google Shape;1199;p118"/>
            <p:cNvGrpSpPr/>
            <p:nvPr/>
          </p:nvGrpSpPr>
          <p:grpSpPr>
            <a:xfrm>
              <a:off x="1419111" y="3171526"/>
              <a:ext cx="512273" cy="512273"/>
              <a:chOff x="1190625" y="238125"/>
              <a:chExt cx="5190200" cy="5190200"/>
            </a:xfrm>
          </p:grpSpPr>
          <p:sp>
            <p:nvSpPr>
              <p:cNvPr id="1200" name="Google Shape;1200;p118"/>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18"/>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18"/>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3" name="Google Shape;1203;p118"/>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4" name="Google Shape;1204;p118"/>
          <p:cNvSpPr txBox="1"/>
          <p:nvPr/>
        </p:nvSpPr>
        <p:spPr>
          <a:xfrm>
            <a:off x="5829300" y="4774200"/>
            <a:ext cx="3314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Source: Apollo Data</a:t>
            </a:r>
            <a:endParaRPr/>
          </a:p>
        </p:txBody>
      </p:sp>
      <p:sp>
        <p:nvSpPr>
          <p:cNvPr id="1205" name="Google Shape;1205;p118"/>
          <p:cNvSpPr txBox="1"/>
          <p:nvPr/>
        </p:nvSpPr>
        <p:spPr>
          <a:xfrm>
            <a:off x="1505700" y="3795620"/>
            <a:ext cx="135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sp>
        <p:nvSpPr>
          <p:cNvPr id="1206" name="Google Shape;1206;p118"/>
          <p:cNvSpPr txBox="1"/>
          <p:nvPr/>
        </p:nvSpPr>
        <p:spPr>
          <a:xfrm>
            <a:off x="4091125" y="2620663"/>
            <a:ext cx="135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sp>
        <p:nvSpPr>
          <p:cNvPr id="1207" name="Google Shape;1207;p118"/>
          <p:cNvSpPr txBox="1"/>
          <p:nvPr/>
        </p:nvSpPr>
        <p:spPr>
          <a:xfrm>
            <a:off x="6810750" y="1681848"/>
            <a:ext cx="1351800" cy="3387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pic>
        <p:nvPicPr>
          <p:cNvPr id="1208" name="Google Shape;1208;p118"/>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209" name="Google Shape;1209;p118"/>
          <p:cNvPicPr preferRelativeResize="0"/>
          <p:nvPr/>
        </p:nvPicPr>
        <p:blipFill>
          <a:blip r:embed="rId4">
            <a:alphaModFix/>
          </a:blip>
          <a:stretch>
            <a:fillRect/>
          </a:stretch>
        </p:blipFill>
        <p:spPr>
          <a:xfrm>
            <a:off x="0" y="0"/>
            <a:ext cx="9144003"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sp>
        <p:nvSpPr>
          <p:cNvPr id="1214" name="Google Shape;1214;p119"/>
          <p:cNvSpPr txBox="1"/>
          <p:nvPr>
            <p:ph idx="1" type="subTitle"/>
          </p:nvPr>
        </p:nvSpPr>
        <p:spPr>
          <a:xfrm>
            <a:off x="406575" y="952888"/>
            <a:ext cx="8425800" cy="303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400"/>
              <a:t>What goes into booking meetings?</a:t>
            </a:r>
            <a:endParaRPr sz="1400"/>
          </a:p>
        </p:txBody>
      </p:sp>
      <p:grpSp>
        <p:nvGrpSpPr>
          <p:cNvPr id="1215" name="Google Shape;1215;p119"/>
          <p:cNvGrpSpPr/>
          <p:nvPr/>
        </p:nvGrpSpPr>
        <p:grpSpPr>
          <a:xfrm>
            <a:off x="406569" y="576802"/>
            <a:ext cx="7960097" cy="3904998"/>
            <a:chOff x="238450" y="1221575"/>
            <a:chExt cx="7131425" cy="3498475"/>
          </a:xfrm>
        </p:grpSpPr>
        <p:sp>
          <p:nvSpPr>
            <p:cNvPr id="1216" name="Google Shape;1216;p119"/>
            <p:cNvSpPr/>
            <p:nvPr/>
          </p:nvSpPr>
          <p:spPr>
            <a:xfrm>
              <a:off x="238450" y="1238025"/>
              <a:ext cx="7098850" cy="3482025"/>
            </a:xfrm>
            <a:custGeom>
              <a:rect b="b" l="l" r="r" t="t"/>
              <a:pathLst>
                <a:path extrusionOk="0" fill="none" h="139281" w="283954">
                  <a:moveTo>
                    <a:pt x="1" y="129474"/>
                  </a:moveTo>
                  <a:cubicBezTo>
                    <a:pt x="1" y="129474"/>
                    <a:pt x="206886" y="139281"/>
                    <a:pt x="283954" y="0"/>
                  </a:cubicBezTo>
                </a:path>
              </a:pathLst>
            </a:custGeom>
            <a:noFill/>
            <a:ln cap="flat" cmpd="sng" w="17150">
              <a:solidFill>
                <a:srgbClr val="231F20"/>
              </a:solidFill>
              <a:prstDash val="solid"/>
              <a:miter lim="1371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9"/>
            <p:cNvSpPr/>
            <p:nvPr/>
          </p:nvSpPr>
          <p:spPr>
            <a:xfrm>
              <a:off x="7248125" y="1221575"/>
              <a:ext cx="121750" cy="104250"/>
            </a:xfrm>
            <a:custGeom>
              <a:rect b="b" l="l" r="r" t="t"/>
              <a:pathLst>
                <a:path extrusionOk="0" h="4170" w="4870">
                  <a:moveTo>
                    <a:pt x="3924" y="0"/>
                  </a:moveTo>
                  <a:lnTo>
                    <a:pt x="1" y="1221"/>
                  </a:lnTo>
                  <a:lnTo>
                    <a:pt x="207" y="1879"/>
                  </a:lnTo>
                  <a:lnTo>
                    <a:pt x="3430" y="878"/>
                  </a:lnTo>
                  <a:lnTo>
                    <a:pt x="4198" y="4170"/>
                  </a:lnTo>
                  <a:lnTo>
                    <a:pt x="4870" y="4005"/>
                  </a:lnTo>
                  <a:lnTo>
                    <a:pt x="3924"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8" name="Google Shape;1218;p119"/>
          <p:cNvSpPr/>
          <p:nvPr/>
        </p:nvSpPr>
        <p:spPr>
          <a:xfrm>
            <a:off x="4026612" y="3643507"/>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19" name="Google Shape;1219;p119"/>
          <p:cNvSpPr/>
          <p:nvPr/>
        </p:nvSpPr>
        <p:spPr>
          <a:xfrm>
            <a:off x="1554310" y="4095297"/>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20" name="Google Shape;1220;p119"/>
          <p:cNvSpPr/>
          <p:nvPr/>
        </p:nvSpPr>
        <p:spPr>
          <a:xfrm>
            <a:off x="7122551" y="1984451"/>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21" name="Google Shape;1221;p119"/>
          <p:cNvSpPr txBox="1"/>
          <p:nvPr/>
        </p:nvSpPr>
        <p:spPr>
          <a:xfrm>
            <a:off x="997487" y="3652381"/>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16%</a:t>
            </a:r>
            <a:endParaRPr sz="2000">
              <a:latin typeface="Poppins"/>
              <a:ea typeface="Poppins"/>
              <a:cs typeface="Poppins"/>
              <a:sym typeface="Poppins"/>
            </a:endParaRPr>
          </a:p>
        </p:txBody>
      </p:sp>
      <p:cxnSp>
        <p:nvCxnSpPr>
          <p:cNvPr id="1222" name="Google Shape;1222;p119"/>
          <p:cNvCxnSpPr>
            <a:stCxn id="1219" idx="0"/>
          </p:cNvCxnSpPr>
          <p:nvPr/>
        </p:nvCxnSpPr>
        <p:spPr>
          <a:xfrm rot="10800000">
            <a:off x="1618810" y="3812697"/>
            <a:ext cx="0" cy="282600"/>
          </a:xfrm>
          <a:prstGeom prst="straightConnector1">
            <a:avLst/>
          </a:prstGeom>
          <a:noFill/>
          <a:ln cap="flat" cmpd="sng" w="9525">
            <a:solidFill>
              <a:schemeClr val="lt2"/>
            </a:solidFill>
            <a:prstDash val="solid"/>
            <a:round/>
            <a:headEnd len="med" w="med" type="none"/>
            <a:tailEnd len="med" w="med" type="oval"/>
          </a:ln>
        </p:spPr>
      </p:cxnSp>
      <p:sp>
        <p:nvSpPr>
          <p:cNvPr id="1223" name="Google Shape;1223;p119"/>
          <p:cNvSpPr txBox="1"/>
          <p:nvPr/>
        </p:nvSpPr>
        <p:spPr>
          <a:xfrm>
            <a:off x="3469791" y="3200591"/>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46% (3x)</a:t>
            </a:r>
            <a:endParaRPr sz="2000">
              <a:latin typeface="Poppins"/>
              <a:ea typeface="Poppins"/>
              <a:cs typeface="Poppins"/>
              <a:sym typeface="Poppins"/>
            </a:endParaRPr>
          </a:p>
        </p:txBody>
      </p:sp>
      <p:cxnSp>
        <p:nvCxnSpPr>
          <p:cNvPr id="1224" name="Google Shape;1224;p119"/>
          <p:cNvCxnSpPr/>
          <p:nvPr/>
        </p:nvCxnSpPr>
        <p:spPr>
          <a:xfrm rot="10800000">
            <a:off x="4091122" y="3357707"/>
            <a:ext cx="0" cy="282600"/>
          </a:xfrm>
          <a:prstGeom prst="straightConnector1">
            <a:avLst/>
          </a:prstGeom>
          <a:noFill/>
          <a:ln cap="flat" cmpd="sng" w="9525">
            <a:solidFill>
              <a:schemeClr val="lt2"/>
            </a:solidFill>
            <a:prstDash val="solid"/>
            <a:round/>
            <a:headEnd len="med" w="med" type="none"/>
            <a:tailEnd len="med" w="med" type="oval"/>
          </a:ln>
        </p:spPr>
      </p:cxnSp>
      <p:sp>
        <p:nvSpPr>
          <p:cNvPr id="1225" name="Google Shape;1225;p119"/>
          <p:cNvSpPr txBox="1"/>
          <p:nvPr/>
        </p:nvSpPr>
        <p:spPr>
          <a:xfrm>
            <a:off x="6565730" y="1550326"/>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70% (4x)</a:t>
            </a:r>
            <a:endParaRPr sz="2000">
              <a:latin typeface="Poppins"/>
              <a:ea typeface="Poppins"/>
              <a:cs typeface="Poppins"/>
              <a:sym typeface="Poppins"/>
            </a:endParaRPr>
          </a:p>
        </p:txBody>
      </p:sp>
      <p:cxnSp>
        <p:nvCxnSpPr>
          <p:cNvPr id="1226" name="Google Shape;1226;p119"/>
          <p:cNvCxnSpPr/>
          <p:nvPr/>
        </p:nvCxnSpPr>
        <p:spPr>
          <a:xfrm rot="10800000">
            <a:off x="7187050" y="1707442"/>
            <a:ext cx="0" cy="282600"/>
          </a:xfrm>
          <a:prstGeom prst="straightConnector1">
            <a:avLst/>
          </a:prstGeom>
          <a:noFill/>
          <a:ln cap="flat" cmpd="sng" w="9525">
            <a:solidFill>
              <a:schemeClr val="lt2"/>
            </a:solidFill>
            <a:prstDash val="solid"/>
            <a:round/>
            <a:headEnd len="med" w="med" type="none"/>
            <a:tailEnd len="med" w="med" type="oval"/>
          </a:ln>
        </p:spPr>
      </p:cxnSp>
      <p:grpSp>
        <p:nvGrpSpPr>
          <p:cNvPr id="1227" name="Google Shape;1227;p119"/>
          <p:cNvGrpSpPr/>
          <p:nvPr/>
        </p:nvGrpSpPr>
        <p:grpSpPr>
          <a:xfrm>
            <a:off x="3846368" y="2505058"/>
            <a:ext cx="489477" cy="546668"/>
            <a:chOff x="1419111" y="3111672"/>
            <a:chExt cx="512273" cy="572127"/>
          </a:xfrm>
        </p:grpSpPr>
        <p:grpSp>
          <p:nvGrpSpPr>
            <p:cNvPr id="1228" name="Google Shape;1228;p119"/>
            <p:cNvGrpSpPr/>
            <p:nvPr/>
          </p:nvGrpSpPr>
          <p:grpSpPr>
            <a:xfrm>
              <a:off x="1419111" y="3171526"/>
              <a:ext cx="512273" cy="512273"/>
              <a:chOff x="1190625" y="238125"/>
              <a:chExt cx="5190200" cy="5190200"/>
            </a:xfrm>
          </p:grpSpPr>
          <p:sp>
            <p:nvSpPr>
              <p:cNvPr id="1229" name="Google Shape;1229;p119"/>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19"/>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19"/>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2" name="Google Shape;1232;p119"/>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3" name="Google Shape;1233;p119"/>
          <p:cNvGrpSpPr/>
          <p:nvPr/>
        </p:nvGrpSpPr>
        <p:grpSpPr>
          <a:xfrm>
            <a:off x="7178724" y="224837"/>
            <a:ext cx="489477" cy="546668"/>
            <a:chOff x="1419111" y="3111672"/>
            <a:chExt cx="512273" cy="572127"/>
          </a:xfrm>
        </p:grpSpPr>
        <p:grpSp>
          <p:nvGrpSpPr>
            <p:cNvPr id="1234" name="Google Shape;1234;p119"/>
            <p:cNvGrpSpPr/>
            <p:nvPr/>
          </p:nvGrpSpPr>
          <p:grpSpPr>
            <a:xfrm>
              <a:off x="1419111" y="3171526"/>
              <a:ext cx="512273" cy="512273"/>
              <a:chOff x="1190625" y="238125"/>
              <a:chExt cx="5190200" cy="5190200"/>
            </a:xfrm>
          </p:grpSpPr>
          <p:sp>
            <p:nvSpPr>
              <p:cNvPr id="1235" name="Google Shape;1235;p119"/>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19"/>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19"/>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8" name="Google Shape;1238;p119"/>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119"/>
          <p:cNvGrpSpPr/>
          <p:nvPr/>
        </p:nvGrpSpPr>
        <p:grpSpPr>
          <a:xfrm>
            <a:off x="7434430" y="840261"/>
            <a:ext cx="489436" cy="489436"/>
            <a:chOff x="1190625" y="238125"/>
            <a:chExt cx="5190200" cy="5190200"/>
          </a:xfrm>
        </p:grpSpPr>
        <p:sp>
          <p:nvSpPr>
            <p:cNvPr id="1240" name="Google Shape;1240;p119"/>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19"/>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19"/>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3" name="Google Shape;1243;p119"/>
          <p:cNvGrpSpPr/>
          <p:nvPr/>
        </p:nvGrpSpPr>
        <p:grpSpPr>
          <a:xfrm>
            <a:off x="6308511" y="883729"/>
            <a:ext cx="489275" cy="489275"/>
            <a:chOff x="6778789" y="4038468"/>
            <a:chExt cx="486841" cy="486841"/>
          </a:xfrm>
        </p:grpSpPr>
        <p:sp>
          <p:nvSpPr>
            <p:cNvPr id="1244" name="Google Shape;1244;p119"/>
            <p:cNvSpPr/>
            <p:nvPr/>
          </p:nvSpPr>
          <p:spPr>
            <a:xfrm>
              <a:off x="6778789" y="4038468"/>
              <a:ext cx="486841" cy="486841"/>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9"/>
            <p:cNvSpPr/>
            <p:nvPr/>
          </p:nvSpPr>
          <p:spPr>
            <a:xfrm>
              <a:off x="6901057" y="4160736"/>
              <a:ext cx="242119" cy="242119"/>
            </a:xfrm>
            <a:custGeom>
              <a:rect b="b" l="l" r="r" t="t"/>
              <a:pathLst>
                <a:path extrusionOk="0" h="103249" w="103249">
                  <a:moveTo>
                    <a:pt x="17208" y="0"/>
                  </a:moveTo>
                  <a:cubicBezTo>
                    <a:pt x="7494" y="0"/>
                    <a:pt x="0" y="7494"/>
                    <a:pt x="0" y="17208"/>
                  </a:cubicBezTo>
                  <a:lnTo>
                    <a:pt x="0" y="86041"/>
                  </a:lnTo>
                  <a:cubicBezTo>
                    <a:pt x="0" y="95477"/>
                    <a:pt x="7494" y="103249"/>
                    <a:pt x="17208" y="103249"/>
                  </a:cubicBezTo>
                  <a:lnTo>
                    <a:pt x="86041" y="103249"/>
                  </a:lnTo>
                  <a:cubicBezTo>
                    <a:pt x="95477" y="103249"/>
                    <a:pt x="103249" y="95477"/>
                    <a:pt x="103249" y="86041"/>
                  </a:cubicBezTo>
                  <a:lnTo>
                    <a:pt x="103249" y="17208"/>
                  </a:lnTo>
                  <a:cubicBezTo>
                    <a:pt x="103249" y="7494"/>
                    <a:pt x="95477" y="0"/>
                    <a:pt x="8604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9"/>
            <p:cNvSpPr/>
            <p:nvPr/>
          </p:nvSpPr>
          <p:spPr>
            <a:xfrm>
              <a:off x="6968043" y="4256340"/>
              <a:ext cx="20831" cy="71595"/>
            </a:xfrm>
            <a:custGeom>
              <a:rect b="b" l="l" r="r" t="t"/>
              <a:pathLst>
                <a:path extrusionOk="0" h="30531" w="8883">
                  <a:moveTo>
                    <a:pt x="1" y="0"/>
                  </a:moveTo>
                  <a:lnTo>
                    <a:pt x="1" y="30531"/>
                  </a:lnTo>
                  <a:lnTo>
                    <a:pt x="8883" y="30531"/>
                  </a:lnTo>
                  <a:lnTo>
                    <a:pt x="8883" y="0"/>
                  </a:ln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9"/>
            <p:cNvSpPr/>
            <p:nvPr/>
          </p:nvSpPr>
          <p:spPr>
            <a:xfrm>
              <a:off x="6968043" y="4217318"/>
              <a:ext cx="20831" cy="20828"/>
            </a:xfrm>
            <a:custGeom>
              <a:rect b="b" l="l" r="r" t="t"/>
              <a:pathLst>
                <a:path extrusionOk="0" h="8882" w="8883">
                  <a:moveTo>
                    <a:pt x="4442" y="0"/>
                  </a:moveTo>
                  <a:cubicBezTo>
                    <a:pt x="1944" y="0"/>
                    <a:pt x="1" y="1943"/>
                    <a:pt x="1" y="4441"/>
                  </a:cubicBezTo>
                  <a:cubicBezTo>
                    <a:pt x="1" y="6939"/>
                    <a:pt x="1944" y="8882"/>
                    <a:pt x="4442" y="8882"/>
                  </a:cubicBezTo>
                  <a:cubicBezTo>
                    <a:pt x="6940" y="8882"/>
                    <a:pt x="8883" y="6939"/>
                    <a:pt x="8883" y="4441"/>
                  </a:cubicBezTo>
                  <a:cubicBezTo>
                    <a:pt x="8883" y="1943"/>
                    <a:pt x="6940" y="0"/>
                    <a:pt x="4442" y="0"/>
                  </a:cubicBez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19"/>
            <p:cNvSpPr/>
            <p:nvPr/>
          </p:nvSpPr>
          <p:spPr>
            <a:xfrm>
              <a:off x="7011618" y="4256340"/>
              <a:ext cx="68343" cy="71595"/>
            </a:xfrm>
            <a:custGeom>
              <a:rect b="b" l="l" r="r" t="t"/>
              <a:pathLst>
                <a:path extrusionOk="0" h="30531" w="29144">
                  <a:moveTo>
                    <a:pt x="1" y="0"/>
                  </a:moveTo>
                  <a:lnTo>
                    <a:pt x="1" y="30531"/>
                  </a:lnTo>
                  <a:lnTo>
                    <a:pt x="6940" y="30531"/>
                  </a:lnTo>
                  <a:lnTo>
                    <a:pt x="6940" y="15543"/>
                  </a:lnTo>
                  <a:cubicBezTo>
                    <a:pt x="6940" y="13600"/>
                    <a:pt x="6940" y="10825"/>
                    <a:pt x="8050" y="8882"/>
                  </a:cubicBezTo>
                  <a:cubicBezTo>
                    <a:pt x="8327" y="7772"/>
                    <a:pt x="9160" y="6939"/>
                    <a:pt x="10270" y="6106"/>
                  </a:cubicBezTo>
                  <a:cubicBezTo>
                    <a:pt x="11380" y="5551"/>
                    <a:pt x="12768" y="5274"/>
                    <a:pt x="14433" y="5274"/>
                  </a:cubicBezTo>
                  <a:cubicBezTo>
                    <a:pt x="16099" y="5274"/>
                    <a:pt x="17486" y="5551"/>
                    <a:pt x="18597" y="6384"/>
                  </a:cubicBezTo>
                  <a:cubicBezTo>
                    <a:pt x="19707" y="6939"/>
                    <a:pt x="20539" y="8049"/>
                    <a:pt x="20817" y="9159"/>
                  </a:cubicBezTo>
                  <a:cubicBezTo>
                    <a:pt x="21927" y="11102"/>
                    <a:pt x="21927" y="13600"/>
                    <a:pt x="21927" y="15820"/>
                  </a:cubicBezTo>
                  <a:lnTo>
                    <a:pt x="21927" y="30531"/>
                  </a:lnTo>
                  <a:lnTo>
                    <a:pt x="29144" y="30531"/>
                  </a:lnTo>
                  <a:lnTo>
                    <a:pt x="29144" y="13878"/>
                  </a:lnTo>
                  <a:cubicBezTo>
                    <a:pt x="29144" y="9159"/>
                    <a:pt x="28588" y="5829"/>
                    <a:pt x="27201" y="3608"/>
                  </a:cubicBezTo>
                  <a:cubicBezTo>
                    <a:pt x="25813" y="1388"/>
                    <a:pt x="23593" y="0"/>
                    <a:pt x="18319" y="0"/>
                  </a:cubicBezTo>
                  <a:cubicBezTo>
                    <a:pt x="13878" y="0"/>
                    <a:pt x="11380" y="1943"/>
                    <a:pt x="10270" y="3886"/>
                  </a:cubicBezTo>
                  <a:lnTo>
                    <a:pt x="6940" y="3053"/>
                  </a:lnTo>
                  <a:lnTo>
                    <a:pt x="6940" y="0"/>
                  </a:ln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9" name="Google Shape;1249;p119"/>
          <p:cNvGrpSpPr/>
          <p:nvPr/>
        </p:nvGrpSpPr>
        <p:grpSpPr>
          <a:xfrm>
            <a:off x="6871370" y="847804"/>
            <a:ext cx="489436" cy="489436"/>
            <a:chOff x="1190625" y="238125"/>
            <a:chExt cx="5190200" cy="5190200"/>
          </a:xfrm>
        </p:grpSpPr>
        <p:sp>
          <p:nvSpPr>
            <p:cNvPr id="1250" name="Google Shape;1250;p119"/>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19"/>
            <p:cNvSpPr/>
            <p:nvPr/>
          </p:nvSpPr>
          <p:spPr>
            <a:xfrm>
              <a:off x="2668575" y="1681375"/>
              <a:ext cx="2366125" cy="2366125"/>
            </a:xfrm>
            <a:custGeom>
              <a:rect b="b" l="l" r="r" t="t"/>
              <a:pathLst>
                <a:path extrusionOk="0" h="94645" w="94645">
                  <a:moveTo>
                    <a:pt x="60506" y="67722"/>
                  </a:moveTo>
                  <a:lnTo>
                    <a:pt x="63559" y="63559"/>
                  </a:lnTo>
                  <a:cubicBezTo>
                    <a:pt x="64392" y="62449"/>
                    <a:pt x="65779" y="61339"/>
                    <a:pt x="67167" y="60784"/>
                  </a:cubicBezTo>
                  <a:cubicBezTo>
                    <a:pt x="68555" y="60506"/>
                    <a:pt x="69943" y="60506"/>
                    <a:pt x="71608" y="60784"/>
                  </a:cubicBezTo>
                  <a:lnTo>
                    <a:pt x="88816" y="65780"/>
                  </a:lnTo>
                  <a:cubicBezTo>
                    <a:pt x="90481" y="66335"/>
                    <a:pt x="91869" y="67167"/>
                    <a:pt x="92979" y="68555"/>
                  </a:cubicBezTo>
                  <a:cubicBezTo>
                    <a:pt x="94089" y="69943"/>
                    <a:pt x="94367" y="71886"/>
                    <a:pt x="94367" y="73551"/>
                  </a:cubicBezTo>
                  <a:cubicBezTo>
                    <a:pt x="94645" y="76326"/>
                    <a:pt x="93812" y="79102"/>
                    <a:pt x="92424" y="81600"/>
                  </a:cubicBezTo>
                  <a:cubicBezTo>
                    <a:pt x="86318" y="89371"/>
                    <a:pt x="79657" y="94645"/>
                    <a:pt x="65502" y="91314"/>
                  </a:cubicBezTo>
                  <a:cubicBezTo>
                    <a:pt x="51347" y="85763"/>
                    <a:pt x="38579" y="77437"/>
                    <a:pt x="27755" y="66612"/>
                  </a:cubicBezTo>
                  <a:cubicBezTo>
                    <a:pt x="16931" y="55788"/>
                    <a:pt x="8604" y="43021"/>
                    <a:pt x="3053" y="28866"/>
                  </a:cubicBezTo>
                  <a:cubicBezTo>
                    <a:pt x="0" y="14988"/>
                    <a:pt x="4996" y="8327"/>
                    <a:pt x="12767" y="1943"/>
                  </a:cubicBezTo>
                  <a:cubicBezTo>
                    <a:pt x="15265" y="555"/>
                    <a:pt x="18041" y="0"/>
                    <a:pt x="20816" y="0"/>
                  </a:cubicBezTo>
                  <a:cubicBezTo>
                    <a:pt x="22759" y="0"/>
                    <a:pt x="24424" y="555"/>
                    <a:pt x="25812" y="1388"/>
                  </a:cubicBezTo>
                  <a:cubicBezTo>
                    <a:pt x="27200" y="2498"/>
                    <a:pt x="28033" y="3886"/>
                    <a:pt x="28588" y="5551"/>
                  </a:cubicBezTo>
                  <a:lnTo>
                    <a:pt x="33584" y="22759"/>
                  </a:lnTo>
                  <a:cubicBezTo>
                    <a:pt x="33861" y="24147"/>
                    <a:pt x="33861" y="25812"/>
                    <a:pt x="33584" y="27200"/>
                  </a:cubicBezTo>
                  <a:cubicBezTo>
                    <a:pt x="33028" y="28588"/>
                    <a:pt x="31918" y="29976"/>
                    <a:pt x="30808" y="30808"/>
                  </a:cubicBezTo>
                  <a:lnTo>
                    <a:pt x="26645" y="33861"/>
                  </a:lnTo>
                  <a:cubicBezTo>
                    <a:pt x="26367" y="34139"/>
                    <a:pt x="26090" y="34416"/>
                    <a:pt x="25812" y="34972"/>
                  </a:cubicBezTo>
                  <a:cubicBezTo>
                    <a:pt x="25812" y="35249"/>
                    <a:pt x="25812" y="35804"/>
                    <a:pt x="26090" y="36359"/>
                  </a:cubicBezTo>
                  <a:cubicBezTo>
                    <a:pt x="34416" y="49127"/>
                    <a:pt x="45241" y="59951"/>
                    <a:pt x="58286" y="68278"/>
                  </a:cubicBezTo>
                  <a:cubicBezTo>
                    <a:pt x="58563" y="68555"/>
                    <a:pt x="59118" y="68555"/>
                    <a:pt x="59396" y="68555"/>
                  </a:cubicBezTo>
                  <a:cubicBezTo>
                    <a:pt x="59951" y="68278"/>
                    <a:pt x="60506" y="68000"/>
                    <a:pt x="60783" y="6772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2" name="Google Shape;1252;p119"/>
          <p:cNvGrpSpPr/>
          <p:nvPr/>
        </p:nvGrpSpPr>
        <p:grpSpPr>
          <a:xfrm>
            <a:off x="6638519" y="289785"/>
            <a:ext cx="489436" cy="489436"/>
            <a:chOff x="1190625" y="238125"/>
            <a:chExt cx="5190200" cy="5190200"/>
          </a:xfrm>
        </p:grpSpPr>
        <p:sp>
          <p:nvSpPr>
            <p:cNvPr id="1253" name="Google Shape;1253;p119"/>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19"/>
            <p:cNvSpPr/>
            <p:nvPr/>
          </p:nvSpPr>
          <p:spPr>
            <a:xfrm>
              <a:off x="2273050" y="1320550"/>
              <a:ext cx="3032250" cy="3032250"/>
            </a:xfrm>
            <a:custGeom>
              <a:rect b="b" l="l" r="r" t="t"/>
              <a:pathLst>
                <a:path extrusionOk="0" h="121290" w="121290">
                  <a:moveTo>
                    <a:pt x="60507" y="1"/>
                  </a:moveTo>
                  <a:cubicBezTo>
                    <a:pt x="26923" y="1"/>
                    <a:pt x="1" y="26923"/>
                    <a:pt x="1" y="60507"/>
                  </a:cubicBezTo>
                  <a:cubicBezTo>
                    <a:pt x="1" y="94090"/>
                    <a:pt x="26923" y="121290"/>
                    <a:pt x="60507" y="121290"/>
                  </a:cubicBezTo>
                  <a:cubicBezTo>
                    <a:pt x="94090" y="121290"/>
                    <a:pt x="121290" y="94090"/>
                    <a:pt x="121290" y="60507"/>
                  </a:cubicBezTo>
                  <a:cubicBezTo>
                    <a:pt x="121290" y="26923"/>
                    <a:pt x="94090" y="1"/>
                    <a:pt x="6050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19"/>
            <p:cNvSpPr/>
            <p:nvPr/>
          </p:nvSpPr>
          <p:spPr>
            <a:xfrm>
              <a:off x="2883675" y="2257275"/>
              <a:ext cx="1720825" cy="1318400"/>
            </a:xfrm>
            <a:custGeom>
              <a:rect b="b" l="l" r="r" t="t"/>
              <a:pathLst>
                <a:path extrusionOk="0" h="52736" w="68833">
                  <a:moveTo>
                    <a:pt x="62171" y="1"/>
                  </a:moveTo>
                  <a:cubicBezTo>
                    <a:pt x="61894" y="1"/>
                    <a:pt x="61616" y="1"/>
                    <a:pt x="61616" y="279"/>
                  </a:cubicBezTo>
                  <a:cubicBezTo>
                    <a:pt x="61339" y="279"/>
                    <a:pt x="61339" y="279"/>
                    <a:pt x="61061" y="556"/>
                  </a:cubicBezTo>
                  <a:lnTo>
                    <a:pt x="23037" y="38580"/>
                  </a:lnTo>
                  <a:lnTo>
                    <a:pt x="7772" y="23315"/>
                  </a:lnTo>
                  <a:cubicBezTo>
                    <a:pt x="7494" y="23315"/>
                    <a:pt x="7494" y="23038"/>
                    <a:pt x="7216" y="23038"/>
                  </a:cubicBezTo>
                  <a:lnTo>
                    <a:pt x="6384" y="23038"/>
                  </a:lnTo>
                  <a:cubicBezTo>
                    <a:pt x="6106" y="23038"/>
                    <a:pt x="6106" y="23315"/>
                    <a:pt x="5829" y="23315"/>
                  </a:cubicBezTo>
                  <a:lnTo>
                    <a:pt x="278" y="28866"/>
                  </a:lnTo>
                  <a:cubicBezTo>
                    <a:pt x="278" y="28866"/>
                    <a:pt x="278" y="29144"/>
                    <a:pt x="0" y="29421"/>
                  </a:cubicBezTo>
                  <a:cubicBezTo>
                    <a:pt x="0" y="29421"/>
                    <a:pt x="0" y="29699"/>
                    <a:pt x="0" y="29699"/>
                  </a:cubicBezTo>
                  <a:cubicBezTo>
                    <a:pt x="0" y="29976"/>
                    <a:pt x="0" y="30254"/>
                    <a:pt x="0" y="30254"/>
                  </a:cubicBezTo>
                  <a:cubicBezTo>
                    <a:pt x="278" y="30531"/>
                    <a:pt x="278" y="30531"/>
                    <a:pt x="278" y="30809"/>
                  </a:cubicBezTo>
                  <a:lnTo>
                    <a:pt x="21927" y="52180"/>
                  </a:lnTo>
                  <a:cubicBezTo>
                    <a:pt x="21927" y="52458"/>
                    <a:pt x="22204" y="52458"/>
                    <a:pt x="22482" y="52458"/>
                  </a:cubicBezTo>
                  <a:cubicBezTo>
                    <a:pt x="22482" y="52735"/>
                    <a:pt x="22759" y="52735"/>
                    <a:pt x="23037" y="52735"/>
                  </a:cubicBezTo>
                  <a:cubicBezTo>
                    <a:pt x="23314" y="52735"/>
                    <a:pt x="23592" y="52735"/>
                    <a:pt x="23592" y="52458"/>
                  </a:cubicBezTo>
                  <a:cubicBezTo>
                    <a:pt x="23869" y="52458"/>
                    <a:pt x="24147" y="52458"/>
                    <a:pt x="24147" y="52180"/>
                  </a:cubicBezTo>
                  <a:lnTo>
                    <a:pt x="68555" y="7772"/>
                  </a:lnTo>
                  <a:cubicBezTo>
                    <a:pt x="68555" y="7772"/>
                    <a:pt x="68832" y="7495"/>
                    <a:pt x="68832" y="7495"/>
                  </a:cubicBezTo>
                  <a:cubicBezTo>
                    <a:pt x="68832" y="7217"/>
                    <a:pt x="68832" y="7217"/>
                    <a:pt x="68832" y="6940"/>
                  </a:cubicBezTo>
                  <a:cubicBezTo>
                    <a:pt x="68832" y="6662"/>
                    <a:pt x="68832" y="6662"/>
                    <a:pt x="68832" y="6385"/>
                  </a:cubicBezTo>
                  <a:cubicBezTo>
                    <a:pt x="68832" y="6385"/>
                    <a:pt x="68555" y="6107"/>
                    <a:pt x="68555" y="6107"/>
                  </a:cubicBezTo>
                  <a:lnTo>
                    <a:pt x="63004" y="556"/>
                  </a:lnTo>
                  <a:cubicBezTo>
                    <a:pt x="63004" y="279"/>
                    <a:pt x="62726" y="279"/>
                    <a:pt x="62449" y="279"/>
                  </a:cubicBezTo>
                  <a:cubicBezTo>
                    <a:pt x="62449" y="1"/>
                    <a:pt x="62171" y="1"/>
                    <a:pt x="62171" y="1"/>
                  </a:cubicBez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6" name="Google Shape;1256;p119"/>
          <p:cNvSpPr txBox="1"/>
          <p:nvPr/>
        </p:nvSpPr>
        <p:spPr>
          <a:xfrm>
            <a:off x="681453" y="4335094"/>
            <a:ext cx="1874700" cy="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oppins"/>
                <a:ea typeface="Poppins"/>
                <a:cs typeface="Poppins"/>
                <a:sym typeface="Poppins"/>
              </a:rPr>
              <a:t>Not</a:t>
            </a:r>
            <a:r>
              <a:rPr lang="en" sz="1200">
                <a:solidFill>
                  <a:schemeClr val="dk1"/>
                </a:solidFill>
                <a:latin typeface="Poppins"/>
                <a:ea typeface="Poppins"/>
                <a:cs typeface="Poppins"/>
                <a:sym typeface="Poppins"/>
              </a:rPr>
              <a:t> using sequences</a:t>
            </a:r>
            <a:endParaRPr sz="1200">
              <a:solidFill>
                <a:schemeClr val="dk1"/>
              </a:solidFill>
              <a:latin typeface="Poppins"/>
              <a:ea typeface="Poppins"/>
              <a:cs typeface="Poppins"/>
              <a:sym typeface="Poppins"/>
            </a:endParaRPr>
          </a:p>
        </p:txBody>
      </p:sp>
      <p:sp>
        <p:nvSpPr>
          <p:cNvPr id="1257" name="Google Shape;1257;p119"/>
          <p:cNvSpPr txBox="1"/>
          <p:nvPr/>
        </p:nvSpPr>
        <p:spPr>
          <a:xfrm>
            <a:off x="3153757" y="3998419"/>
            <a:ext cx="1874700" cy="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Poppins"/>
                <a:ea typeface="Poppins"/>
                <a:cs typeface="Poppins"/>
                <a:sym typeface="Poppins"/>
              </a:rPr>
              <a:t>Sequences with </a:t>
            </a:r>
            <a:r>
              <a:rPr b="1" lang="en" sz="1200">
                <a:solidFill>
                  <a:schemeClr val="dk1"/>
                </a:solidFill>
                <a:latin typeface="Poppins"/>
                <a:ea typeface="Poppins"/>
                <a:cs typeface="Poppins"/>
                <a:sym typeface="Poppins"/>
              </a:rPr>
              <a:t>only</a:t>
            </a:r>
            <a:br>
              <a:rPr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automated email</a:t>
            </a:r>
            <a:endParaRPr sz="1200">
              <a:solidFill>
                <a:schemeClr val="dk1"/>
              </a:solidFill>
              <a:latin typeface="Poppins"/>
              <a:ea typeface="Poppins"/>
              <a:cs typeface="Poppins"/>
              <a:sym typeface="Poppins"/>
            </a:endParaRPr>
          </a:p>
        </p:txBody>
      </p:sp>
      <p:sp>
        <p:nvSpPr>
          <p:cNvPr id="1258" name="Google Shape;1258;p119"/>
          <p:cNvSpPr txBox="1"/>
          <p:nvPr/>
        </p:nvSpPr>
        <p:spPr>
          <a:xfrm>
            <a:off x="6795225" y="2322375"/>
            <a:ext cx="2241900" cy="12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Sequences with:</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Automated email</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Calls</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Manual email</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LinkedIn touches</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Tasks</a:t>
            </a:r>
            <a:br>
              <a:rPr lang="en"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p:txBody>
      </p:sp>
      <p:grpSp>
        <p:nvGrpSpPr>
          <p:cNvPr id="1259" name="Google Shape;1259;p119"/>
          <p:cNvGrpSpPr/>
          <p:nvPr/>
        </p:nvGrpSpPr>
        <p:grpSpPr>
          <a:xfrm rot="10238121">
            <a:off x="5774803" y="1407016"/>
            <a:ext cx="450417" cy="393912"/>
            <a:chOff x="1513950" y="1466150"/>
            <a:chExt cx="3592675" cy="3141975"/>
          </a:xfrm>
        </p:grpSpPr>
        <p:sp>
          <p:nvSpPr>
            <p:cNvPr id="1260" name="Google Shape;1260;p119"/>
            <p:cNvSpPr/>
            <p:nvPr/>
          </p:nvSpPr>
          <p:spPr>
            <a:xfrm>
              <a:off x="4538300" y="2361050"/>
              <a:ext cx="568325" cy="2247075"/>
            </a:xfrm>
            <a:custGeom>
              <a:rect b="b" l="l" r="r" t="t"/>
              <a:pathLst>
                <a:path extrusionOk="0" h="89883" w="22733">
                  <a:moveTo>
                    <a:pt x="4181" y="0"/>
                  </a:moveTo>
                  <a:cubicBezTo>
                    <a:pt x="3397" y="0"/>
                    <a:pt x="2352" y="262"/>
                    <a:pt x="1307" y="784"/>
                  </a:cubicBezTo>
                  <a:cubicBezTo>
                    <a:pt x="523" y="1307"/>
                    <a:pt x="262" y="2091"/>
                    <a:pt x="1" y="2875"/>
                  </a:cubicBezTo>
                  <a:cubicBezTo>
                    <a:pt x="1" y="3136"/>
                    <a:pt x="1" y="3920"/>
                    <a:pt x="1" y="4181"/>
                  </a:cubicBezTo>
                  <a:cubicBezTo>
                    <a:pt x="1" y="4704"/>
                    <a:pt x="1" y="5487"/>
                    <a:pt x="1" y="5749"/>
                  </a:cubicBezTo>
                  <a:cubicBezTo>
                    <a:pt x="262" y="6010"/>
                    <a:pt x="262" y="6010"/>
                    <a:pt x="262" y="6010"/>
                  </a:cubicBezTo>
                  <a:cubicBezTo>
                    <a:pt x="262" y="6533"/>
                    <a:pt x="262" y="6794"/>
                    <a:pt x="262" y="7316"/>
                  </a:cubicBezTo>
                  <a:lnTo>
                    <a:pt x="262" y="7839"/>
                  </a:lnTo>
                  <a:lnTo>
                    <a:pt x="523" y="8884"/>
                  </a:lnTo>
                  <a:lnTo>
                    <a:pt x="1046" y="11236"/>
                  </a:lnTo>
                  <a:lnTo>
                    <a:pt x="1046" y="11497"/>
                  </a:lnTo>
                  <a:cubicBezTo>
                    <a:pt x="1307" y="12803"/>
                    <a:pt x="1568" y="14371"/>
                    <a:pt x="1830" y="15939"/>
                  </a:cubicBezTo>
                  <a:cubicBezTo>
                    <a:pt x="2091" y="16723"/>
                    <a:pt x="2352" y="17768"/>
                    <a:pt x="2613" y="18813"/>
                  </a:cubicBezTo>
                  <a:cubicBezTo>
                    <a:pt x="2875" y="20642"/>
                    <a:pt x="3397" y="22732"/>
                    <a:pt x="3659" y="24561"/>
                  </a:cubicBezTo>
                  <a:cubicBezTo>
                    <a:pt x="4704" y="29787"/>
                    <a:pt x="5488" y="35012"/>
                    <a:pt x="6271" y="40499"/>
                  </a:cubicBezTo>
                  <a:cubicBezTo>
                    <a:pt x="6533" y="41545"/>
                    <a:pt x="6533" y="42590"/>
                    <a:pt x="6794" y="43635"/>
                  </a:cubicBezTo>
                  <a:cubicBezTo>
                    <a:pt x="7839" y="49906"/>
                    <a:pt x="8884" y="56177"/>
                    <a:pt x="10191" y="62709"/>
                  </a:cubicBezTo>
                  <a:cubicBezTo>
                    <a:pt x="10713" y="65844"/>
                    <a:pt x="11497" y="69241"/>
                    <a:pt x="12281" y="72376"/>
                  </a:cubicBezTo>
                  <a:cubicBezTo>
                    <a:pt x="12542" y="73160"/>
                    <a:pt x="12804" y="73944"/>
                    <a:pt x="12804" y="74728"/>
                  </a:cubicBezTo>
                  <a:cubicBezTo>
                    <a:pt x="13065" y="76557"/>
                    <a:pt x="13587" y="78124"/>
                    <a:pt x="14110" y="79953"/>
                  </a:cubicBezTo>
                  <a:cubicBezTo>
                    <a:pt x="14371" y="81782"/>
                    <a:pt x="14632" y="83611"/>
                    <a:pt x="15155" y="85440"/>
                  </a:cubicBezTo>
                  <a:cubicBezTo>
                    <a:pt x="15416" y="86224"/>
                    <a:pt x="15939" y="87531"/>
                    <a:pt x="16984" y="88576"/>
                  </a:cubicBezTo>
                  <a:cubicBezTo>
                    <a:pt x="17245" y="89098"/>
                    <a:pt x="18029" y="89621"/>
                    <a:pt x="18813" y="89882"/>
                  </a:cubicBezTo>
                  <a:cubicBezTo>
                    <a:pt x="20119" y="89882"/>
                    <a:pt x="21165" y="89098"/>
                    <a:pt x="21426" y="88314"/>
                  </a:cubicBezTo>
                  <a:cubicBezTo>
                    <a:pt x="22732" y="86747"/>
                    <a:pt x="22732" y="84657"/>
                    <a:pt x="22471" y="83089"/>
                  </a:cubicBezTo>
                  <a:cubicBezTo>
                    <a:pt x="22210" y="82305"/>
                    <a:pt x="21948" y="81521"/>
                    <a:pt x="21948" y="80737"/>
                  </a:cubicBezTo>
                  <a:cubicBezTo>
                    <a:pt x="21948" y="80476"/>
                    <a:pt x="21687" y="80476"/>
                    <a:pt x="21687" y="80476"/>
                  </a:cubicBezTo>
                  <a:cubicBezTo>
                    <a:pt x="21687" y="79692"/>
                    <a:pt x="21426" y="79170"/>
                    <a:pt x="21426" y="78647"/>
                  </a:cubicBezTo>
                  <a:lnTo>
                    <a:pt x="19858" y="70808"/>
                  </a:lnTo>
                  <a:cubicBezTo>
                    <a:pt x="19336" y="67934"/>
                    <a:pt x="18813" y="65321"/>
                    <a:pt x="18290" y="62709"/>
                  </a:cubicBezTo>
                  <a:cubicBezTo>
                    <a:pt x="17507" y="59312"/>
                    <a:pt x="16723" y="55654"/>
                    <a:pt x="16200" y="51996"/>
                  </a:cubicBezTo>
                  <a:lnTo>
                    <a:pt x="12542" y="31355"/>
                  </a:lnTo>
                  <a:cubicBezTo>
                    <a:pt x="11236" y="22993"/>
                    <a:pt x="9668" y="14632"/>
                    <a:pt x="7839" y="6533"/>
                  </a:cubicBezTo>
                  <a:lnTo>
                    <a:pt x="7055" y="2352"/>
                  </a:lnTo>
                  <a:cubicBezTo>
                    <a:pt x="7055" y="2091"/>
                    <a:pt x="7055" y="1829"/>
                    <a:pt x="6794" y="1568"/>
                  </a:cubicBezTo>
                  <a:cubicBezTo>
                    <a:pt x="6533" y="784"/>
                    <a:pt x="6010" y="523"/>
                    <a:pt x="5488" y="523"/>
                  </a:cubicBezTo>
                  <a:cubicBezTo>
                    <a:pt x="4965" y="262"/>
                    <a:pt x="4442" y="262"/>
                    <a:pt x="4181" y="0"/>
                  </a:cubicBezTo>
                  <a:close/>
                </a:path>
              </a:pathLst>
            </a:custGeom>
            <a:solidFill>
              <a:schemeClr val="accent4"/>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19"/>
            <p:cNvSpPr/>
            <p:nvPr/>
          </p:nvSpPr>
          <p:spPr>
            <a:xfrm>
              <a:off x="1513950" y="1466150"/>
              <a:ext cx="2305850" cy="604600"/>
            </a:xfrm>
            <a:custGeom>
              <a:rect b="b" l="l" r="r" t="t"/>
              <a:pathLst>
                <a:path extrusionOk="0" h="24184" w="92234">
                  <a:moveTo>
                    <a:pt x="87792" y="0"/>
                  </a:moveTo>
                  <a:cubicBezTo>
                    <a:pt x="86746" y="0"/>
                    <a:pt x="85701" y="262"/>
                    <a:pt x="84917" y="262"/>
                  </a:cubicBezTo>
                  <a:lnTo>
                    <a:pt x="84656" y="262"/>
                  </a:lnTo>
                  <a:lnTo>
                    <a:pt x="84134" y="523"/>
                  </a:lnTo>
                  <a:lnTo>
                    <a:pt x="83089" y="523"/>
                  </a:lnTo>
                  <a:lnTo>
                    <a:pt x="80737" y="1046"/>
                  </a:lnTo>
                  <a:cubicBezTo>
                    <a:pt x="79169" y="1307"/>
                    <a:pt x="77863" y="1568"/>
                    <a:pt x="76295" y="2091"/>
                  </a:cubicBezTo>
                  <a:cubicBezTo>
                    <a:pt x="75250" y="2352"/>
                    <a:pt x="74205" y="2613"/>
                    <a:pt x="73160" y="2875"/>
                  </a:cubicBezTo>
                  <a:cubicBezTo>
                    <a:pt x="71069" y="3136"/>
                    <a:pt x="69240" y="3658"/>
                    <a:pt x="67150" y="4181"/>
                  </a:cubicBezTo>
                  <a:cubicBezTo>
                    <a:pt x="61663" y="5226"/>
                    <a:pt x="56438" y="6010"/>
                    <a:pt x="50951" y="7055"/>
                  </a:cubicBezTo>
                  <a:cubicBezTo>
                    <a:pt x="49906" y="7316"/>
                    <a:pt x="48860" y="7316"/>
                    <a:pt x="47815" y="7578"/>
                  </a:cubicBezTo>
                  <a:cubicBezTo>
                    <a:pt x="41283" y="8623"/>
                    <a:pt x="34751" y="9929"/>
                    <a:pt x="28219" y="11497"/>
                  </a:cubicBezTo>
                  <a:cubicBezTo>
                    <a:pt x="24822" y="12020"/>
                    <a:pt x="21426" y="12803"/>
                    <a:pt x="18029" y="13849"/>
                  </a:cubicBezTo>
                  <a:cubicBezTo>
                    <a:pt x="17506" y="14110"/>
                    <a:pt x="16723" y="14110"/>
                    <a:pt x="15939" y="14371"/>
                  </a:cubicBezTo>
                  <a:cubicBezTo>
                    <a:pt x="14632" y="14371"/>
                    <a:pt x="13065" y="14894"/>
                    <a:pt x="12019" y="15155"/>
                  </a:cubicBezTo>
                  <a:cubicBezTo>
                    <a:pt x="11497" y="15416"/>
                    <a:pt x="10974" y="15416"/>
                    <a:pt x="10452" y="15416"/>
                  </a:cubicBezTo>
                  <a:cubicBezTo>
                    <a:pt x="8623" y="15939"/>
                    <a:pt x="6794" y="16200"/>
                    <a:pt x="4703" y="16723"/>
                  </a:cubicBezTo>
                  <a:cubicBezTo>
                    <a:pt x="3920" y="16984"/>
                    <a:pt x="2613" y="17768"/>
                    <a:pt x="1568" y="18552"/>
                  </a:cubicBezTo>
                  <a:cubicBezTo>
                    <a:pt x="1046" y="18813"/>
                    <a:pt x="262" y="19597"/>
                    <a:pt x="262" y="20642"/>
                  </a:cubicBezTo>
                  <a:cubicBezTo>
                    <a:pt x="0" y="21948"/>
                    <a:pt x="784" y="22732"/>
                    <a:pt x="1568" y="23255"/>
                  </a:cubicBezTo>
                  <a:cubicBezTo>
                    <a:pt x="2787" y="23952"/>
                    <a:pt x="4123" y="24184"/>
                    <a:pt x="5342" y="24184"/>
                  </a:cubicBezTo>
                  <a:cubicBezTo>
                    <a:pt x="5952" y="24184"/>
                    <a:pt x="6532" y="24126"/>
                    <a:pt x="7055" y="24039"/>
                  </a:cubicBezTo>
                  <a:cubicBezTo>
                    <a:pt x="7839" y="23777"/>
                    <a:pt x="8623" y="23777"/>
                    <a:pt x="9407" y="23516"/>
                  </a:cubicBezTo>
                  <a:cubicBezTo>
                    <a:pt x="9668" y="23516"/>
                    <a:pt x="9668" y="23516"/>
                    <a:pt x="9668" y="23255"/>
                  </a:cubicBezTo>
                  <a:cubicBezTo>
                    <a:pt x="10452" y="23255"/>
                    <a:pt x="10974" y="22993"/>
                    <a:pt x="11758" y="22993"/>
                  </a:cubicBezTo>
                  <a:cubicBezTo>
                    <a:pt x="13848" y="22471"/>
                    <a:pt x="15677" y="21948"/>
                    <a:pt x="17506" y="21687"/>
                  </a:cubicBezTo>
                  <a:cubicBezTo>
                    <a:pt x="18290" y="21687"/>
                    <a:pt x="18813" y="21426"/>
                    <a:pt x="19597" y="21164"/>
                  </a:cubicBezTo>
                  <a:cubicBezTo>
                    <a:pt x="22471" y="20642"/>
                    <a:pt x="25084" y="20119"/>
                    <a:pt x="27958" y="19597"/>
                  </a:cubicBezTo>
                  <a:cubicBezTo>
                    <a:pt x="31616" y="18813"/>
                    <a:pt x="35274" y="17768"/>
                    <a:pt x="38932" y="17245"/>
                  </a:cubicBezTo>
                  <a:lnTo>
                    <a:pt x="60096" y="13065"/>
                  </a:lnTo>
                  <a:lnTo>
                    <a:pt x="60357" y="13065"/>
                  </a:lnTo>
                  <a:cubicBezTo>
                    <a:pt x="68718" y="11497"/>
                    <a:pt x="77079" y="9668"/>
                    <a:pt x="85701" y="8100"/>
                  </a:cubicBezTo>
                  <a:lnTo>
                    <a:pt x="89882" y="7055"/>
                  </a:lnTo>
                  <a:cubicBezTo>
                    <a:pt x="90143" y="7055"/>
                    <a:pt x="90404" y="7055"/>
                    <a:pt x="90666" y="6794"/>
                  </a:cubicBezTo>
                  <a:cubicBezTo>
                    <a:pt x="91188" y="6533"/>
                    <a:pt x="91711" y="5749"/>
                    <a:pt x="91711" y="5487"/>
                  </a:cubicBezTo>
                  <a:cubicBezTo>
                    <a:pt x="91972" y="4965"/>
                    <a:pt x="91972" y="4442"/>
                    <a:pt x="92233" y="4181"/>
                  </a:cubicBezTo>
                  <a:cubicBezTo>
                    <a:pt x="92233" y="3397"/>
                    <a:pt x="92233" y="2091"/>
                    <a:pt x="91450" y="1307"/>
                  </a:cubicBezTo>
                  <a:cubicBezTo>
                    <a:pt x="90927" y="523"/>
                    <a:pt x="90143" y="0"/>
                    <a:pt x="89359" y="0"/>
                  </a:cubicBezTo>
                  <a:close/>
                </a:path>
              </a:pathLst>
            </a:custGeom>
            <a:solidFill>
              <a:schemeClr val="accent4"/>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19"/>
            <p:cNvSpPr/>
            <p:nvPr/>
          </p:nvSpPr>
          <p:spPr>
            <a:xfrm>
              <a:off x="2787700" y="2182900"/>
              <a:ext cx="1345650" cy="1919350"/>
            </a:xfrm>
            <a:custGeom>
              <a:rect b="b" l="l" r="r" t="t"/>
              <a:pathLst>
                <a:path extrusionOk="0" h="76774" w="53826">
                  <a:moveTo>
                    <a:pt x="49858" y="1"/>
                  </a:moveTo>
                  <a:cubicBezTo>
                    <a:pt x="49093" y="1"/>
                    <a:pt x="48500" y="383"/>
                    <a:pt x="48077" y="594"/>
                  </a:cubicBezTo>
                  <a:cubicBezTo>
                    <a:pt x="47554" y="856"/>
                    <a:pt x="47293" y="1378"/>
                    <a:pt x="47032" y="1378"/>
                  </a:cubicBezTo>
                  <a:cubicBezTo>
                    <a:pt x="47032" y="1639"/>
                    <a:pt x="47032" y="1639"/>
                    <a:pt x="47032" y="1639"/>
                  </a:cubicBezTo>
                  <a:cubicBezTo>
                    <a:pt x="46509" y="1901"/>
                    <a:pt x="46248" y="2423"/>
                    <a:pt x="45987" y="2946"/>
                  </a:cubicBezTo>
                  <a:lnTo>
                    <a:pt x="45725" y="2946"/>
                  </a:lnTo>
                  <a:cubicBezTo>
                    <a:pt x="45464" y="3468"/>
                    <a:pt x="45203" y="3730"/>
                    <a:pt x="45203" y="3991"/>
                  </a:cubicBezTo>
                  <a:lnTo>
                    <a:pt x="44941" y="3991"/>
                  </a:lnTo>
                  <a:lnTo>
                    <a:pt x="44680" y="4514"/>
                  </a:lnTo>
                  <a:lnTo>
                    <a:pt x="44158" y="5297"/>
                  </a:lnTo>
                  <a:cubicBezTo>
                    <a:pt x="43896" y="5559"/>
                    <a:pt x="43896" y="5559"/>
                    <a:pt x="43635" y="5820"/>
                  </a:cubicBezTo>
                  <a:cubicBezTo>
                    <a:pt x="43374" y="6343"/>
                    <a:pt x="43112" y="6865"/>
                    <a:pt x="42851" y="7388"/>
                  </a:cubicBezTo>
                  <a:cubicBezTo>
                    <a:pt x="41806" y="8433"/>
                    <a:pt x="41022" y="9739"/>
                    <a:pt x="40238" y="11046"/>
                  </a:cubicBezTo>
                  <a:cubicBezTo>
                    <a:pt x="39977" y="11830"/>
                    <a:pt x="39454" y="12352"/>
                    <a:pt x="38932" y="13136"/>
                  </a:cubicBezTo>
                  <a:cubicBezTo>
                    <a:pt x="37887" y="14965"/>
                    <a:pt x="36580" y="16794"/>
                    <a:pt x="35535" y="18623"/>
                  </a:cubicBezTo>
                  <a:cubicBezTo>
                    <a:pt x="32400" y="23065"/>
                    <a:pt x="29264" y="27507"/>
                    <a:pt x="26129" y="31948"/>
                  </a:cubicBezTo>
                  <a:cubicBezTo>
                    <a:pt x="25606" y="32732"/>
                    <a:pt x="25084" y="33516"/>
                    <a:pt x="24561" y="34300"/>
                  </a:cubicBezTo>
                  <a:cubicBezTo>
                    <a:pt x="20642" y="39526"/>
                    <a:pt x="16984" y="44751"/>
                    <a:pt x="13587" y="50238"/>
                  </a:cubicBezTo>
                  <a:cubicBezTo>
                    <a:pt x="11758" y="53112"/>
                    <a:pt x="9929" y="55987"/>
                    <a:pt x="8100" y="58861"/>
                  </a:cubicBezTo>
                  <a:cubicBezTo>
                    <a:pt x="7839" y="59383"/>
                    <a:pt x="7578" y="60167"/>
                    <a:pt x="7055" y="60690"/>
                  </a:cubicBezTo>
                  <a:cubicBezTo>
                    <a:pt x="6010" y="62257"/>
                    <a:pt x="4965" y="63825"/>
                    <a:pt x="4181" y="65393"/>
                  </a:cubicBezTo>
                  <a:cubicBezTo>
                    <a:pt x="3136" y="66699"/>
                    <a:pt x="2091" y="68267"/>
                    <a:pt x="1307" y="70096"/>
                  </a:cubicBezTo>
                  <a:lnTo>
                    <a:pt x="1046" y="70096"/>
                  </a:lnTo>
                  <a:cubicBezTo>
                    <a:pt x="784" y="70880"/>
                    <a:pt x="262" y="72186"/>
                    <a:pt x="1" y="73493"/>
                  </a:cubicBezTo>
                  <a:cubicBezTo>
                    <a:pt x="1" y="74015"/>
                    <a:pt x="1" y="75060"/>
                    <a:pt x="523" y="75844"/>
                  </a:cubicBezTo>
                  <a:cubicBezTo>
                    <a:pt x="1046" y="76541"/>
                    <a:pt x="1801" y="76773"/>
                    <a:pt x="2478" y="76773"/>
                  </a:cubicBezTo>
                  <a:cubicBezTo>
                    <a:pt x="2817" y="76773"/>
                    <a:pt x="3136" y="76715"/>
                    <a:pt x="3397" y="76628"/>
                  </a:cubicBezTo>
                  <a:cubicBezTo>
                    <a:pt x="5488" y="76105"/>
                    <a:pt x="6794" y="74799"/>
                    <a:pt x="7839" y="73493"/>
                  </a:cubicBezTo>
                  <a:cubicBezTo>
                    <a:pt x="8362" y="72709"/>
                    <a:pt x="8623" y="72186"/>
                    <a:pt x="9146" y="71402"/>
                  </a:cubicBezTo>
                  <a:cubicBezTo>
                    <a:pt x="9668" y="70618"/>
                    <a:pt x="9929" y="70096"/>
                    <a:pt x="10191" y="69573"/>
                  </a:cubicBezTo>
                  <a:cubicBezTo>
                    <a:pt x="11758" y="67222"/>
                    <a:pt x="13065" y="65132"/>
                    <a:pt x="14633" y="63041"/>
                  </a:cubicBezTo>
                  <a:cubicBezTo>
                    <a:pt x="16200" y="60690"/>
                    <a:pt x="17768" y="58338"/>
                    <a:pt x="19074" y="56248"/>
                  </a:cubicBezTo>
                  <a:cubicBezTo>
                    <a:pt x="21165" y="53112"/>
                    <a:pt x="22994" y="49977"/>
                    <a:pt x="25084" y="47103"/>
                  </a:cubicBezTo>
                  <a:lnTo>
                    <a:pt x="37103" y="29597"/>
                  </a:lnTo>
                  <a:cubicBezTo>
                    <a:pt x="41806" y="22803"/>
                    <a:pt x="46248" y="15749"/>
                    <a:pt x="50951" y="8955"/>
                  </a:cubicBezTo>
                  <a:lnTo>
                    <a:pt x="53302" y="5297"/>
                  </a:lnTo>
                  <a:cubicBezTo>
                    <a:pt x="53302" y="5036"/>
                    <a:pt x="53564" y="5036"/>
                    <a:pt x="53564" y="4775"/>
                  </a:cubicBezTo>
                  <a:lnTo>
                    <a:pt x="53564" y="4514"/>
                  </a:lnTo>
                  <a:cubicBezTo>
                    <a:pt x="53825" y="3730"/>
                    <a:pt x="53564" y="3207"/>
                    <a:pt x="53564" y="2685"/>
                  </a:cubicBezTo>
                  <a:cubicBezTo>
                    <a:pt x="53302" y="2423"/>
                    <a:pt x="53041" y="1901"/>
                    <a:pt x="52780" y="1639"/>
                  </a:cubicBezTo>
                  <a:cubicBezTo>
                    <a:pt x="52257" y="1117"/>
                    <a:pt x="51473" y="333"/>
                    <a:pt x="50428" y="72"/>
                  </a:cubicBezTo>
                  <a:cubicBezTo>
                    <a:pt x="50229" y="22"/>
                    <a:pt x="50039" y="1"/>
                    <a:pt x="49858" y="1"/>
                  </a:cubicBezTo>
                  <a:close/>
                </a:path>
              </a:pathLst>
            </a:custGeom>
            <a:solidFill>
              <a:schemeClr val="lt2"/>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3" name="Google Shape;1263;p119"/>
          <p:cNvSpPr txBox="1"/>
          <p:nvPr/>
        </p:nvSpPr>
        <p:spPr>
          <a:xfrm>
            <a:off x="4155600" y="1581600"/>
            <a:ext cx="1874700" cy="4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a:ea typeface="Poppins"/>
                <a:cs typeface="Poppins"/>
                <a:sym typeface="Poppins"/>
              </a:rPr>
              <a:t>* Top 1% of sellers</a:t>
            </a:r>
            <a:endParaRPr sz="1500">
              <a:solidFill>
                <a:schemeClr val="dk1"/>
              </a:solidFill>
              <a:latin typeface="Poppins"/>
              <a:ea typeface="Poppins"/>
              <a:cs typeface="Poppins"/>
              <a:sym typeface="Poppins"/>
            </a:endParaRPr>
          </a:p>
        </p:txBody>
      </p:sp>
      <p:cxnSp>
        <p:nvCxnSpPr>
          <p:cNvPr id="1264" name="Google Shape;1264;p119"/>
          <p:cNvCxnSpPr>
            <a:stCxn id="1263" idx="0"/>
          </p:cNvCxnSpPr>
          <p:nvPr/>
        </p:nvCxnSpPr>
        <p:spPr>
          <a:xfrm flipH="1" rot="10800000">
            <a:off x="5092950" y="1163400"/>
            <a:ext cx="1005300" cy="418200"/>
          </a:xfrm>
          <a:prstGeom prst="straightConnector1">
            <a:avLst/>
          </a:prstGeom>
          <a:noFill/>
          <a:ln cap="flat" cmpd="sng" w="9525">
            <a:solidFill>
              <a:schemeClr val="lt2"/>
            </a:solidFill>
            <a:prstDash val="solid"/>
            <a:round/>
            <a:headEnd len="med" w="med" type="none"/>
            <a:tailEnd len="med" w="med" type="triangle"/>
          </a:ln>
        </p:spPr>
      </p:cxnSp>
      <p:grpSp>
        <p:nvGrpSpPr>
          <p:cNvPr id="1265" name="Google Shape;1265;p119"/>
          <p:cNvGrpSpPr/>
          <p:nvPr/>
        </p:nvGrpSpPr>
        <p:grpSpPr>
          <a:xfrm>
            <a:off x="3846368" y="2505058"/>
            <a:ext cx="489477" cy="546668"/>
            <a:chOff x="1419111" y="3111672"/>
            <a:chExt cx="512273" cy="572127"/>
          </a:xfrm>
        </p:grpSpPr>
        <p:grpSp>
          <p:nvGrpSpPr>
            <p:cNvPr id="1266" name="Google Shape;1266;p119"/>
            <p:cNvGrpSpPr/>
            <p:nvPr/>
          </p:nvGrpSpPr>
          <p:grpSpPr>
            <a:xfrm>
              <a:off x="1419111" y="3171526"/>
              <a:ext cx="512273" cy="512273"/>
              <a:chOff x="1190625" y="238125"/>
              <a:chExt cx="5190200" cy="5190200"/>
            </a:xfrm>
          </p:grpSpPr>
          <p:sp>
            <p:nvSpPr>
              <p:cNvPr id="1267" name="Google Shape;1267;p119"/>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19"/>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19"/>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0" name="Google Shape;1270;p119"/>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1" name="Google Shape;1271;p119"/>
          <p:cNvSpPr txBox="1"/>
          <p:nvPr/>
        </p:nvSpPr>
        <p:spPr>
          <a:xfrm>
            <a:off x="5829300" y="4774200"/>
            <a:ext cx="3314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Source: Apollo Data</a:t>
            </a:r>
            <a:endParaRPr/>
          </a:p>
        </p:txBody>
      </p:sp>
      <p:sp>
        <p:nvSpPr>
          <p:cNvPr id="1272" name="Google Shape;1272;p119"/>
          <p:cNvSpPr txBox="1"/>
          <p:nvPr/>
        </p:nvSpPr>
        <p:spPr>
          <a:xfrm>
            <a:off x="1505700" y="3795620"/>
            <a:ext cx="135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sp>
        <p:nvSpPr>
          <p:cNvPr id="1273" name="Google Shape;1273;p119"/>
          <p:cNvSpPr txBox="1"/>
          <p:nvPr/>
        </p:nvSpPr>
        <p:spPr>
          <a:xfrm>
            <a:off x="4091125" y="2620663"/>
            <a:ext cx="135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sp>
        <p:nvSpPr>
          <p:cNvPr id="1274" name="Google Shape;1274;p119"/>
          <p:cNvSpPr txBox="1"/>
          <p:nvPr/>
        </p:nvSpPr>
        <p:spPr>
          <a:xfrm>
            <a:off x="6810750" y="1681848"/>
            <a:ext cx="1351800" cy="3387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pic>
        <p:nvPicPr>
          <p:cNvPr id="1275" name="Google Shape;1275;p119"/>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276" name="Google Shape;1276;p119"/>
          <p:cNvPicPr preferRelativeResize="0"/>
          <p:nvPr/>
        </p:nvPicPr>
        <p:blipFill>
          <a:blip r:embed="rId4">
            <a:alphaModFix/>
          </a:blip>
          <a:stretch>
            <a:fillRect/>
          </a:stretch>
        </p:blipFill>
        <p:spPr>
          <a:xfrm>
            <a:off x="0" y="0"/>
            <a:ext cx="9144003" cy="5143501"/>
          </a:xfrm>
          <a:prstGeom prst="rect">
            <a:avLst/>
          </a:prstGeom>
          <a:noFill/>
          <a:ln>
            <a:noFill/>
          </a:ln>
        </p:spPr>
      </p:pic>
      <p:pic>
        <p:nvPicPr>
          <p:cNvPr id="1277" name="Google Shape;1277;p119"/>
          <p:cNvPicPr preferRelativeResize="0"/>
          <p:nvPr/>
        </p:nvPicPr>
        <p:blipFill>
          <a:blip r:embed="rId5">
            <a:alphaModFix/>
          </a:blip>
          <a:stretch>
            <a:fillRect/>
          </a:stretch>
        </p:blipFill>
        <p:spPr>
          <a:xfrm>
            <a:off x="0" y="0"/>
            <a:ext cx="9144003"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20"/>
          <p:cNvSpPr txBox="1"/>
          <p:nvPr>
            <p:ph idx="1" type="subTitle"/>
          </p:nvPr>
        </p:nvSpPr>
        <p:spPr>
          <a:xfrm>
            <a:off x="406575" y="952888"/>
            <a:ext cx="8425800" cy="303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sz="1400"/>
              <a:t>What goes into booking meetings?</a:t>
            </a:r>
            <a:endParaRPr sz="1400"/>
          </a:p>
        </p:txBody>
      </p:sp>
      <p:grpSp>
        <p:nvGrpSpPr>
          <p:cNvPr id="1283" name="Google Shape;1283;p120"/>
          <p:cNvGrpSpPr/>
          <p:nvPr/>
        </p:nvGrpSpPr>
        <p:grpSpPr>
          <a:xfrm>
            <a:off x="406569" y="576802"/>
            <a:ext cx="7960097" cy="3904998"/>
            <a:chOff x="238450" y="1221575"/>
            <a:chExt cx="7131425" cy="3498475"/>
          </a:xfrm>
        </p:grpSpPr>
        <p:sp>
          <p:nvSpPr>
            <p:cNvPr id="1284" name="Google Shape;1284;p120"/>
            <p:cNvSpPr/>
            <p:nvPr/>
          </p:nvSpPr>
          <p:spPr>
            <a:xfrm>
              <a:off x="238450" y="1238025"/>
              <a:ext cx="7098850" cy="3482025"/>
            </a:xfrm>
            <a:custGeom>
              <a:rect b="b" l="l" r="r" t="t"/>
              <a:pathLst>
                <a:path extrusionOk="0" fill="none" h="139281" w="283954">
                  <a:moveTo>
                    <a:pt x="1" y="129474"/>
                  </a:moveTo>
                  <a:cubicBezTo>
                    <a:pt x="1" y="129474"/>
                    <a:pt x="206886" y="139281"/>
                    <a:pt x="283954" y="0"/>
                  </a:cubicBezTo>
                </a:path>
              </a:pathLst>
            </a:custGeom>
            <a:noFill/>
            <a:ln cap="flat" cmpd="sng" w="17150">
              <a:solidFill>
                <a:srgbClr val="231F20"/>
              </a:solidFill>
              <a:prstDash val="solid"/>
              <a:miter lim="13715"/>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20"/>
            <p:cNvSpPr/>
            <p:nvPr/>
          </p:nvSpPr>
          <p:spPr>
            <a:xfrm>
              <a:off x="7248125" y="1221575"/>
              <a:ext cx="121750" cy="104250"/>
            </a:xfrm>
            <a:custGeom>
              <a:rect b="b" l="l" r="r" t="t"/>
              <a:pathLst>
                <a:path extrusionOk="0" h="4170" w="4870">
                  <a:moveTo>
                    <a:pt x="3924" y="0"/>
                  </a:moveTo>
                  <a:lnTo>
                    <a:pt x="1" y="1221"/>
                  </a:lnTo>
                  <a:lnTo>
                    <a:pt x="207" y="1879"/>
                  </a:lnTo>
                  <a:lnTo>
                    <a:pt x="3430" y="878"/>
                  </a:lnTo>
                  <a:lnTo>
                    <a:pt x="4198" y="4170"/>
                  </a:lnTo>
                  <a:lnTo>
                    <a:pt x="4870" y="4005"/>
                  </a:lnTo>
                  <a:lnTo>
                    <a:pt x="3924" y="0"/>
                  </a:ln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6" name="Google Shape;1286;p120"/>
          <p:cNvSpPr/>
          <p:nvPr/>
        </p:nvSpPr>
        <p:spPr>
          <a:xfrm>
            <a:off x="4026612" y="3643507"/>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87" name="Google Shape;1287;p120"/>
          <p:cNvSpPr/>
          <p:nvPr/>
        </p:nvSpPr>
        <p:spPr>
          <a:xfrm>
            <a:off x="1554310" y="4095297"/>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88" name="Google Shape;1288;p120"/>
          <p:cNvSpPr/>
          <p:nvPr/>
        </p:nvSpPr>
        <p:spPr>
          <a:xfrm>
            <a:off x="7122551" y="1984451"/>
            <a:ext cx="129000" cy="129000"/>
          </a:xfrm>
          <a:prstGeom prst="ellipse">
            <a:avLst/>
          </a:prstGeom>
          <a:solidFill>
            <a:schemeClr val="lt1"/>
          </a:solidFill>
          <a:ln cap="flat" cmpd="sng" w="20325">
            <a:solidFill>
              <a:schemeClr val="lt2"/>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1289" name="Google Shape;1289;p120"/>
          <p:cNvSpPr txBox="1"/>
          <p:nvPr/>
        </p:nvSpPr>
        <p:spPr>
          <a:xfrm>
            <a:off x="997487" y="3652381"/>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16%</a:t>
            </a:r>
            <a:endParaRPr sz="2000">
              <a:latin typeface="Poppins"/>
              <a:ea typeface="Poppins"/>
              <a:cs typeface="Poppins"/>
              <a:sym typeface="Poppins"/>
            </a:endParaRPr>
          </a:p>
        </p:txBody>
      </p:sp>
      <p:cxnSp>
        <p:nvCxnSpPr>
          <p:cNvPr id="1290" name="Google Shape;1290;p120"/>
          <p:cNvCxnSpPr>
            <a:stCxn id="1287" idx="0"/>
          </p:cNvCxnSpPr>
          <p:nvPr/>
        </p:nvCxnSpPr>
        <p:spPr>
          <a:xfrm rot="10800000">
            <a:off x="1618810" y="3812697"/>
            <a:ext cx="0" cy="282600"/>
          </a:xfrm>
          <a:prstGeom prst="straightConnector1">
            <a:avLst/>
          </a:prstGeom>
          <a:noFill/>
          <a:ln cap="flat" cmpd="sng" w="9525">
            <a:solidFill>
              <a:schemeClr val="lt2"/>
            </a:solidFill>
            <a:prstDash val="solid"/>
            <a:round/>
            <a:headEnd len="med" w="med" type="none"/>
            <a:tailEnd len="med" w="med" type="oval"/>
          </a:ln>
        </p:spPr>
      </p:cxnSp>
      <p:sp>
        <p:nvSpPr>
          <p:cNvPr id="1291" name="Google Shape;1291;p120"/>
          <p:cNvSpPr txBox="1"/>
          <p:nvPr/>
        </p:nvSpPr>
        <p:spPr>
          <a:xfrm>
            <a:off x="3469791" y="3200591"/>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46% (3x)</a:t>
            </a:r>
            <a:endParaRPr sz="2000">
              <a:latin typeface="Poppins"/>
              <a:ea typeface="Poppins"/>
              <a:cs typeface="Poppins"/>
              <a:sym typeface="Poppins"/>
            </a:endParaRPr>
          </a:p>
        </p:txBody>
      </p:sp>
      <p:cxnSp>
        <p:nvCxnSpPr>
          <p:cNvPr id="1292" name="Google Shape;1292;p120"/>
          <p:cNvCxnSpPr/>
          <p:nvPr/>
        </p:nvCxnSpPr>
        <p:spPr>
          <a:xfrm rot="10800000">
            <a:off x="4091122" y="3357707"/>
            <a:ext cx="0" cy="282600"/>
          </a:xfrm>
          <a:prstGeom prst="straightConnector1">
            <a:avLst/>
          </a:prstGeom>
          <a:noFill/>
          <a:ln cap="flat" cmpd="sng" w="9525">
            <a:solidFill>
              <a:schemeClr val="lt2"/>
            </a:solidFill>
            <a:prstDash val="solid"/>
            <a:round/>
            <a:headEnd len="med" w="med" type="none"/>
            <a:tailEnd len="med" w="med" type="oval"/>
          </a:ln>
        </p:spPr>
      </p:cxnSp>
      <p:sp>
        <p:nvSpPr>
          <p:cNvPr id="1293" name="Google Shape;1293;p120"/>
          <p:cNvSpPr txBox="1"/>
          <p:nvPr/>
        </p:nvSpPr>
        <p:spPr>
          <a:xfrm>
            <a:off x="6565730" y="1550326"/>
            <a:ext cx="1242600" cy="1572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500"/>
              </a:spcAft>
              <a:buNone/>
            </a:pPr>
            <a:r>
              <a:rPr b="1" lang="en" sz="2000">
                <a:latin typeface="Poppins"/>
                <a:ea typeface="Poppins"/>
                <a:cs typeface="Poppins"/>
                <a:sym typeface="Poppins"/>
              </a:rPr>
              <a:t>70% (4x)</a:t>
            </a:r>
            <a:endParaRPr sz="2000">
              <a:latin typeface="Poppins"/>
              <a:ea typeface="Poppins"/>
              <a:cs typeface="Poppins"/>
              <a:sym typeface="Poppins"/>
            </a:endParaRPr>
          </a:p>
        </p:txBody>
      </p:sp>
      <p:cxnSp>
        <p:nvCxnSpPr>
          <p:cNvPr id="1294" name="Google Shape;1294;p120"/>
          <p:cNvCxnSpPr/>
          <p:nvPr/>
        </p:nvCxnSpPr>
        <p:spPr>
          <a:xfrm rot="10800000">
            <a:off x="7187050" y="1707442"/>
            <a:ext cx="0" cy="282600"/>
          </a:xfrm>
          <a:prstGeom prst="straightConnector1">
            <a:avLst/>
          </a:prstGeom>
          <a:noFill/>
          <a:ln cap="flat" cmpd="sng" w="9525">
            <a:solidFill>
              <a:schemeClr val="lt2"/>
            </a:solidFill>
            <a:prstDash val="solid"/>
            <a:round/>
            <a:headEnd len="med" w="med" type="none"/>
            <a:tailEnd len="med" w="med" type="oval"/>
          </a:ln>
        </p:spPr>
      </p:cxnSp>
      <p:grpSp>
        <p:nvGrpSpPr>
          <p:cNvPr id="1295" name="Google Shape;1295;p120"/>
          <p:cNvGrpSpPr/>
          <p:nvPr/>
        </p:nvGrpSpPr>
        <p:grpSpPr>
          <a:xfrm>
            <a:off x="3846368" y="2505058"/>
            <a:ext cx="489477" cy="546668"/>
            <a:chOff x="1419111" y="3111672"/>
            <a:chExt cx="512273" cy="572127"/>
          </a:xfrm>
        </p:grpSpPr>
        <p:grpSp>
          <p:nvGrpSpPr>
            <p:cNvPr id="1296" name="Google Shape;1296;p120"/>
            <p:cNvGrpSpPr/>
            <p:nvPr/>
          </p:nvGrpSpPr>
          <p:grpSpPr>
            <a:xfrm>
              <a:off x="1419111" y="3171526"/>
              <a:ext cx="512273" cy="512273"/>
              <a:chOff x="1190625" y="238125"/>
              <a:chExt cx="5190200" cy="5190200"/>
            </a:xfrm>
          </p:grpSpPr>
          <p:sp>
            <p:nvSpPr>
              <p:cNvPr id="1297" name="Google Shape;1297;p120"/>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20"/>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20"/>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0" name="Google Shape;1300;p120"/>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1" name="Google Shape;1301;p120"/>
          <p:cNvGrpSpPr/>
          <p:nvPr/>
        </p:nvGrpSpPr>
        <p:grpSpPr>
          <a:xfrm>
            <a:off x="7178724" y="224837"/>
            <a:ext cx="489477" cy="546668"/>
            <a:chOff x="1419111" y="3111672"/>
            <a:chExt cx="512273" cy="572127"/>
          </a:xfrm>
        </p:grpSpPr>
        <p:grpSp>
          <p:nvGrpSpPr>
            <p:cNvPr id="1302" name="Google Shape;1302;p120"/>
            <p:cNvGrpSpPr/>
            <p:nvPr/>
          </p:nvGrpSpPr>
          <p:grpSpPr>
            <a:xfrm>
              <a:off x="1419111" y="3171526"/>
              <a:ext cx="512273" cy="512273"/>
              <a:chOff x="1190625" y="238125"/>
              <a:chExt cx="5190200" cy="5190200"/>
            </a:xfrm>
          </p:grpSpPr>
          <p:sp>
            <p:nvSpPr>
              <p:cNvPr id="1303" name="Google Shape;1303;p120"/>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20"/>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20"/>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6" name="Google Shape;1306;p120"/>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7" name="Google Shape;1307;p120"/>
          <p:cNvGrpSpPr/>
          <p:nvPr/>
        </p:nvGrpSpPr>
        <p:grpSpPr>
          <a:xfrm>
            <a:off x="7434430" y="840261"/>
            <a:ext cx="489436" cy="489436"/>
            <a:chOff x="1190625" y="238125"/>
            <a:chExt cx="5190200" cy="5190200"/>
          </a:xfrm>
        </p:grpSpPr>
        <p:sp>
          <p:nvSpPr>
            <p:cNvPr id="1308" name="Google Shape;1308;p120"/>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20"/>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20"/>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1" name="Google Shape;1311;p120"/>
          <p:cNvGrpSpPr/>
          <p:nvPr/>
        </p:nvGrpSpPr>
        <p:grpSpPr>
          <a:xfrm>
            <a:off x="6308511" y="883729"/>
            <a:ext cx="489275" cy="489275"/>
            <a:chOff x="6778789" y="4038468"/>
            <a:chExt cx="486841" cy="486841"/>
          </a:xfrm>
        </p:grpSpPr>
        <p:sp>
          <p:nvSpPr>
            <p:cNvPr id="1312" name="Google Shape;1312;p120"/>
            <p:cNvSpPr/>
            <p:nvPr/>
          </p:nvSpPr>
          <p:spPr>
            <a:xfrm>
              <a:off x="6778789" y="4038468"/>
              <a:ext cx="486841" cy="486841"/>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20"/>
            <p:cNvSpPr/>
            <p:nvPr/>
          </p:nvSpPr>
          <p:spPr>
            <a:xfrm>
              <a:off x="6901057" y="4160736"/>
              <a:ext cx="242119" cy="242119"/>
            </a:xfrm>
            <a:custGeom>
              <a:rect b="b" l="l" r="r" t="t"/>
              <a:pathLst>
                <a:path extrusionOk="0" h="103249" w="103249">
                  <a:moveTo>
                    <a:pt x="17208" y="0"/>
                  </a:moveTo>
                  <a:cubicBezTo>
                    <a:pt x="7494" y="0"/>
                    <a:pt x="0" y="7494"/>
                    <a:pt x="0" y="17208"/>
                  </a:cubicBezTo>
                  <a:lnTo>
                    <a:pt x="0" y="86041"/>
                  </a:lnTo>
                  <a:cubicBezTo>
                    <a:pt x="0" y="95477"/>
                    <a:pt x="7494" y="103249"/>
                    <a:pt x="17208" y="103249"/>
                  </a:cubicBezTo>
                  <a:lnTo>
                    <a:pt x="86041" y="103249"/>
                  </a:lnTo>
                  <a:cubicBezTo>
                    <a:pt x="95477" y="103249"/>
                    <a:pt x="103249" y="95477"/>
                    <a:pt x="103249" y="86041"/>
                  </a:cubicBezTo>
                  <a:lnTo>
                    <a:pt x="103249" y="17208"/>
                  </a:lnTo>
                  <a:cubicBezTo>
                    <a:pt x="103249" y="7494"/>
                    <a:pt x="95477" y="0"/>
                    <a:pt x="8604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20"/>
            <p:cNvSpPr/>
            <p:nvPr/>
          </p:nvSpPr>
          <p:spPr>
            <a:xfrm>
              <a:off x="6968043" y="4256340"/>
              <a:ext cx="20831" cy="71595"/>
            </a:xfrm>
            <a:custGeom>
              <a:rect b="b" l="l" r="r" t="t"/>
              <a:pathLst>
                <a:path extrusionOk="0" h="30531" w="8883">
                  <a:moveTo>
                    <a:pt x="1" y="0"/>
                  </a:moveTo>
                  <a:lnTo>
                    <a:pt x="1" y="30531"/>
                  </a:lnTo>
                  <a:lnTo>
                    <a:pt x="8883" y="30531"/>
                  </a:lnTo>
                  <a:lnTo>
                    <a:pt x="8883" y="0"/>
                  </a:ln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20"/>
            <p:cNvSpPr/>
            <p:nvPr/>
          </p:nvSpPr>
          <p:spPr>
            <a:xfrm>
              <a:off x="6968043" y="4217318"/>
              <a:ext cx="20831" cy="20828"/>
            </a:xfrm>
            <a:custGeom>
              <a:rect b="b" l="l" r="r" t="t"/>
              <a:pathLst>
                <a:path extrusionOk="0" h="8882" w="8883">
                  <a:moveTo>
                    <a:pt x="4442" y="0"/>
                  </a:moveTo>
                  <a:cubicBezTo>
                    <a:pt x="1944" y="0"/>
                    <a:pt x="1" y="1943"/>
                    <a:pt x="1" y="4441"/>
                  </a:cubicBezTo>
                  <a:cubicBezTo>
                    <a:pt x="1" y="6939"/>
                    <a:pt x="1944" y="8882"/>
                    <a:pt x="4442" y="8882"/>
                  </a:cubicBezTo>
                  <a:cubicBezTo>
                    <a:pt x="6940" y="8882"/>
                    <a:pt x="8883" y="6939"/>
                    <a:pt x="8883" y="4441"/>
                  </a:cubicBezTo>
                  <a:cubicBezTo>
                    <a:pt x="8883" y="1943"/>
                    <a:pt x="6940" y="0"/>
                    <a:pt x="4442" y="0"/>
                  </a:cubicBez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20"/>
            <p:cNvSpPr/>
            <p:nvPr/>
          </p:nvSpPr>
          <p:spPr>
            <a:xfrm>
              <a:off x="7011618" y="4256340"/>
              <a:ext cx="68343" cy="71595"/>
            </a:xfrm>
            <a:custGeom>
              <a:rect b="b" l="l" r="r" t="t"/>
              <a:pathLst>
                <a:path extrusionOk="0" h="30531" w="29144">
                  <a:moveTo>
                    <a:pt x="1" y="0"/>
                  </a:moveTo>
                  <a:lnTo>
                    <a:pt x="1" y="30531"/>
                  </a:lnTo>
                  <a:lnTo>
                    <a:pt x="6940" y="30531"/>
                  </a:lnTo>
                  <a:lnTo>
                    <a:pt x="6940" y="15543"/>
                  </a:lnTo>
                  <a:cubicBezTo>
                    <a:pt x="6940" y="13600"/>
                    <a:pt x="6940" y="10825"/>
                    <a:pt x="8050" y="8882"/>
                  </a:cubicBezTo>
                  <a:cubicBezTo>
                    <a:pt x="8327" y="7772"/>
                    <a:pt x="9160" y="6939"/>
                    <a:pt x="10270" y="6106"/>
                  </a:cubicBezTo>
                  <a:cubicBezTo>
                    <a:pt x="11380" y="5551"/>
                    <a:pt x="12768" y="5274"/>
                    <a:pt x="14433" y="5274"/>
                  </a:cubicBezTo>
                  <a:cubicBezTo>
                    <a:pt x="16099" y="5274"/>
                    <a:pt x="17486" y="5551"/>
                    <a:pt x="18597" y="6384"/>
                  </a:cubicBezTo>
                  <a:cubicBezTo>
                    <a:pt x="19707" y="6939"/>
                    <a:pt x="20539" y="8049"/>
                    <a:pt x="20817" y="9159"/>
                  </a:cubicBezTo>
                  <a:cubicBezTo>
                    <a:pt x="21927" y="11102"/>
                    <a:pt x="21927" y="13600"/>
                    <a:pt x="21927" y="15820"/>
                  </a:cubicBezTo>
                  <a:lnTo>
                    <a:pt x="21927" y="30531"/>
                  </a:lnTo>
                  <a:lnTo>
                    <a:pt x="29144" y="30531"/>
                  </a:lnTo>
                  <a:lnTo>
                    <a:pt x="29144" y="13878"/>
                  </a:lnTo>
                  <a:cubicBezTo>
                    <a:pt x="29144" y="9159"/>
                    <a:pt x="28588" y="5829"/>
                    <a:pt x="27201" y="3608"/>
                  </a:cubicBezTo>
                  <a:cubicBezTo>
                    <a:pt x="25813" y="1388"/>
                    <a:pt x="23593" y="0"/>
                    <a:pt x="18319" y="0"/>
                  </a:cubicBezTo>
                  <a:cubicBezTo>
                    <a:pt x="13878" y="0"/>
                    <a:pt x="11380" y="1943"/>
                    <a:pt x="10270" y="3886"/>
                  </a:cubicBezTo>
                  <a:lnTo>
                    <a:pt x="6940" y="3053"/>
                  </a:lnTo>
                  <a:lnTo>
                    <a:pt x="6940" y="0"/>
                  </a:ln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7" name="Google Shape;1317;p120"/>
          <p:cNvGrpSpPr/>
          <p:nvPr/>
        </p:nvGrpSpPr>
        <p:grpSpPr>
          <a:xfrm>
            <a:off x="6871370" y="847804"/>
            <a:ext cx="489436" cy="489436"/>
            <a:chOff x="1190625" y="238125"/>
            <a:chExt cx="5190200" cy="5190200"/>
          </a:xfrm>
        </p:grpSpPr>
        <p:sp>
          <p:nvSpPr>
            <p:cNvPr id="1318" name="Google Shape;1318;p120"/>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20"/>
            <p:cNvSpPr/>
            <p:nvPr/>
          </p:nvSpPr>
          <p:spPr>
            <a:xfrm>
              <a:off x="2668575" y="1681375"/>
              <a:ext cx="2366125" cy="2366125"/>
            </a:xfrm>
            <a:custGeom>
              <a:rect b="b" l="l" r="r" t="t"/>
              <a:pathLst>
                <a:path extrusionOk="0" h="94645" w="94645">
                  <a:moveTo>
                    <a:pt x="60506" y="67722"/>
                  </a:moveTo>
                  <a:lnTo>
                    <a:pt x="63559" y="63559"/>
                  </a:lnTo>
                  <a:cubicBezTo>
                    <a:pt x="64392" y="62449"/>
                    <a:pt x="65779" y="61339"/>
                    <a:pt x="67167" y="60784"/>
                  </a:cubicBezTo>
                  <a:cubicBezTo>
                    <a:pt x="68555" y="60506"/>
                    <a:pt x="69943" y="60506"/>
                    <a:pt x="71608" y="60784"/>
                  </a:cubicBezTo>
                  <a:lnTo>
                    <a:pt x="88816" y="65780"/>
                  </a:lnTo>
                  <a:cubicBezTo>
                    <a:pt x="90481" y="66335"/>
                    <a:pt x="91869" y="67167"/>
                    <a:pt x="92979" y="68555"/>
                  </a:cubicBezTo>
                  <a:cubicBezTo>
                    <a:pt x="94089" y="69943"/>
                    <a:pt x="94367" y="71886"/>
                    <a:pt x="94367" y="73551"/>
                  </a:cubicBezTo>
                  <a:cubicBezTo>
                    <a:pt x="94645" y="76326"/>
                    <a:pt x="93812" y="79102"/>
                    <a:pt x="92424" y="81600"/>
                  </a:cubicBezTo>
                  <a:cubicBezTo>
                    <a:pt x="86318" y="89371"/>
                    <a:pt x="79657" y="94645"/>
                    <a:pt x="65502" y="91314"/>
                  </a:cubicBezTo>
                  <a:cubicBezTo>
                    <a:pt x="51347" y="85763"/>
                    <a:pt x="38579" y="77437"/>
                    <a:pt x="27755" y="66612"/>
                  </a:cubicBezTo>
                  <a:cubicBezTo>
                    <a:pt x="16931" y="55788"/>
                    <a:pt x="8604" y="43021"/>
                    <a:pt x="3053" y="28866"/>
                  </a:cubicBezTo>
                  <a:cubicBezTo>
                    <a:pt x="0" y="14988"/>
                    <a:pt x="4996" y="8327"/>
                    <a:pt x="12767" y="1943"/>
                  </a:cubicBezTo>
                  <a:cubicBezTo>
                    <a:pt x="15265" y="555"/>
                    <a:pt x="18041" y="0"/>
                    <a:pt x="20816" y="0"/>
                  </a:cubicBezTo>
                  <a:cubicBezTo>
                    <a:pt x="22759" y="0"/>
                    <a:pt x="24424" y="555"/>
                    <a:pt x="25812" y="1388"/>
                  </a:cubicBezTo>
                  <a:cubicBezTo>
                    <a:pt x="27200" y="2498"/>
                    <a:pt x="28033" y="3886"/>
                    <a:pt x="28588" y="5551"/>
                  </a:cubicBezTo>
                  <a:lnTo>
                    <a:pt x="33584" y="22759"/>
                  </a:lnTo>
                  <a:cubicBezTo>
                    <a:pt x="33861" y="24147"/>
                    <a:pt x="33861" y="25812"/>
                    <a:pt x="33584" y="27200"/>
                  </a:cubicBezTo>
                  <a:cubicBezTo>
                    <a:pt x="33028" y="28588"/>
                    <a:pt x="31918" y="29976"/>
                    <a:pt x="30808" y="30808"/>
                  </a:cubicBezTo>
                  <a:lnTo>
                    <a:pt x="26645" y="33861"/>
                  </a:lnTo>
                  <a:cubicBezTo>
                    <a:pt x="26367" y="34139"/>
                    <a:pt x="26090" y="34416"/>
                    <a:pt x="25812" y="34972"/>
                  </a:cubicBezTo>
                  <a:cubicBezTo>
                    <a:pt x="25812" y="35249"/>
                    <a:pt x="25812" y="35804"/>
                    <a:pt x="26090" y="36359"/>
                  </a:cubicBezTo>
                  <a:cubicBezTo>
                    <a:pt x="34416" y="49127"/>
                    <a:pt x="45241" y="59951"/>
                    <a:pt x="58286" y="68278"/>
                  </a:cubicBezTo>
                  <a:cubicBezTo>
                    <a:pt x="58563" y="68555"/>
                    <a:pt x="59118" y="68555"/>
                    <a:pt x="59396" y="68555"/>
                  </a:cubicBezTo>
                  <a:cubicBezTo>
                    <a:pt x="59951" y="68278"/>
                    <a:pt x="60506" y="68000"/>
                    <a:pt x="60783" y="67722"/>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0" name="Google Shape;1320;p120"/>
          <p:cNvGrpSpPr/>
          <p:nvPr/>
        </p:nvGrpSpPr>
        <p:grpSpPr>
          <a:xfrm>
            <a:off x="6638519" y="289785"/>
            <a:ext cx="489436" cy="489436"/>
            <a:chOff x="1190625" y="238125"/>
            <a:chExt cx="5190200" cy="5190200"/>
          </a:xfrm>
        </p:grpSpPr>
        <p:sp>
          <p:nvSpPr>
            <p:cNvPr id="1321" name="Google Shape;1321;p120"/>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20"/>
            <p:cNvSpPr/>
            <p:nvPr/>
          </p:nvSpPr>
          <p:spPr>
            <a:xfrm>
              <a:off x="2273050" y="1320550"/>
              <a:ext cx="3032250" cy="3032250"/>
            </a:xfrm>
            <a:custGeom>
              <a:rect b="b" l="l" r="r" t="t"/>
              <a:pathLst>
                <a:path extrusionOk="0" h="121290" w="121290">
                  <a:moveTo>
                    <a:pt x="60507" y="1"/>
                  </a:moveTo>
                  <a:cubicBezTo>
                    <a:pt x="26923" y="1"/>
                    <a:pt x="1" y="26923"/>
                    <a:pt x="1" y="60507"/>
                  </a:cubicBezTo>
                  <a:cubicBezTo>
                    <a:pt x="1" y="94090"/>
                    <a:pt x="26923" y="121290"/>
                    <a:pt x="60507" y="121290"/>
                  </a:cubicBezTo>
                  <a:cubicBezTo>
                    <a:pt x="94090" y="121290"/>
                    <a:pt x="121290" y="94090"/>
                    <a:pt x="121290" y="60507"/>
                  </a:cubicBezTo>
                  <a:cubicBezTo>
                    <a:pt x="121290" y="26923"/>
                    <a:pt x="94090" y="1"/>
                    <a:pt x="6050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20"/>
            <p:cNvSpPr/>
            <p:nvPr/>
          </p:nvSpPr>
          <p:spPr>
            <a:xfrm>
              <a:off x="2883675" y="2257275"/>
              <a:ext cx="1720825" cy="1318400"/>
            </a:xfrm>
            <a:custGeom>
              <a:rect b="b" l="l" r="r" t="t"/>
              <a:pathLst>
                <a:path extrusionOk="0" h="52736" w="68833">
                  <a:moveTo>
                    <a:pt x="62171" y="1"/>
                  </a:moveTo>
                  <a:cubicBezTo>
                    <a:pt x="61894" y="1"/>
                    <a:pt x="61616" y="1"/>
                    <a:pt x="61616" y="279"/>
                  </a:cubicBezTo>
                  <a:cubicBezTo>
                    <a:pt x="61339" y="279"/>
                    <a:pt x="61339" y="279"/>
                    <a:pt x="61061" y="556"/>
                  </a:cubicBezTo>
                  <a:lnTo>
                    <a:pt x="23037" y="38580"/>
                  </a:lnTo>
                  <a:lnTo>
                    <a:pt x="7772" y="23315"/>
                  </a:lnTo>
                  <a:cubicBezTo>
                    <a:pt x="7494" y="23315"/>
                    <a:pt x="7494" y="23038"/>
                    <a:pt x="7216" y="23038"/>
                  </a:cubicBezTo>
                  <a:lnTo>
                    <a:pt x="6384" y="23038"/>
                  </a:lnTo>
                  <a:cubicBezTo>
                    <a:pt x="6106" y="23038"/>
                    <a:pt x="6106" y="23315"/>
                    <a:pt x="5829" y="23315"/>
                  </a:cubicBezTo>
                  <a:lnTo>
                    <a:pt x="278" y="28866"/>
                  </a:lnTo>
                  <a:cubicBezTo>
                    <a:pt x="278" y="28866"/>
                    <a:pt x="278" y="29144"/>
                    <a:pt x="0" y="29421"/>
                  </a:cubicBezTo>
                  <a:cubicBezTo>
                    <a:pt x="0" y="29421"/>
                    <a:pt x="0" y="29699"/>
                    <a:pt x="0" y="29699"/>
                  </a:cubicBezTo>
                  <a:cubicBezTo>
                    <a:pt x="0" y="29976"/>
                    <a:pt x="0" y="30254"/>
                    <a:pt x="0" y="30254"/>
                  </a:cubicBezTo>
                  <a:cubicBezTo>
                    <a:pt x="278" y="30531"/>
                    <a:pt x="278" y="30531"/>
                    <a:pt x="278" y="30809"/>
                  </a:cubicBezTo>
                  <a:lnTo>
                    <a:pt x="21927" y="52180"/>
                  </a:lnTo>
                  <a:cubicBezTo>
                    <a:pt x="21927" y="52458"/>
                    <a:pt x="22204" y="52458"/>
                    <a:pt x="22482" y="52458"/>
                  </a:cubicBezTo>
                  <a:cubicBezTo>
                    <a:pt x="22482" y="52735"/>
                    <a:pt x="22759" y="52735"/>
                    <a:pt x="23037" y="52735"/>
                  </a:cubicBezTo>
                  <a:cubicBezTo>
                    <a:pt x="23314" y="52735"/>
                    <a:pt x="23592" y="52735"/>
                    <a:pt x="23592" y="52458"/>
                  </a:cubicBezTo>
                  <a:cubicBezTo>
                    <a:pt x="23869" y="52458"/>
                    <a:pt x="24147" y="52458"/>
                    <a:pt x="24147" y="52180"/>
                  </a:cubicBezTo>
                  <a:lnTo>
                    <a:pt x="68555" y="7772"/>
                  </a:lnTo>
                  <a:cubicBezTo>
                    <a:pt x="68555" y="7772"/>
                    <a:pt x="68832" y="7495"/>
                    <a:pt x="68832" y="7495"/>
                  </a:cubicBezTo>
                  <a:cubicBezTo>
                    <a:pt x="68832" y="7217"/>
                    <a:pt x="68832" y="7217"/>
                    <a:pt x="68832" y="6940"/>
                  </a:cubicBezTo>
                  <a:cubicBezTo>
                    <a:pt x="68832" y="6662"/>
                    <a:pt x="68832" y="6662"/>
                    <a:pt x="68832" y="6385"/>
                  </a:cubicBezTo>
                  <a:cubicBezTo>
                    <a:pt x="68832" y="6385"/>
                    <a:pt x="68555" y="6107"/>
                    <a:pt x="68555" y="6107"/>
                  </a:cubicBezTo>
                  <a:lnTo>
                    <a:pt x="63004" y="556"/>
                  </a:lnTo>
                  <a:cubicBezTo>
                    <a:pt x="63004" y="279"/>
                    <a:pt x="62726" y="279"/>
                    <a:pt x="62449" y="279"/>
                  </a:cubicBezTo>
                  <a:cubicBezTo>
                    <a:pt x="62449" y="1"/>
                    <a:pt x="62171" y="1"/>
                    <a:pt x="62171" y="1"/>
                  </a:cubicBezTo>
                  <a:close/>
                </a:path>
              </a:pathLst>
            </a:custGeom>
            <a:solidFill>
              <a:srgbClr val="03E8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4" name="Google Shape;1324;p120"/>
          <p:cNvSpPr txBox="1"/>
          <p:nvPr/>
        </p:nvSpPr>
        <p:spPr>
          <a:xfrm>
            <a:off x="681453" y="4335094"/>
            <a:ext cx="1874700" cy="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dk1"/>
                </a:solidFill>
                <a:latin typeface="Poppins"/>
                <a:ea typeface="Poppins"/>
                <a:cs typeface="Poppins"/>
                <a:sym typeface="Poppins"/>
              </a:rPr>
              <a:t>Not</a:t>
            </a:r>
            <a:r>
              <a:rPr lang="en" sz="1200">
                <a:solidFill>
                  <a:schemeClr val="dk1"/>
                </a:solidFill>
                <a:latin typeface="Poppins"/>
                <a:ea typeface="Poppins"/>
                <a:cs typeface="Poppins"/>
                <a:sym typeface="Poppins"/>
              </a:rPr>
              <a:t> using sequences</a:t>
            </a:r>
            <a:endParaRPr sz="1200">
              <a:solidFill>
                <a:schemeClr val="dk1"/>
              </a:solidFill>
              <a:latin typeface="Poppins"/>
              <a:ea typeface="Poppins"/>
              <a:cs typeface="Poppins"/>
              <a:sym typeface="Poppins"/>
            </a:endParaRPr>
          </a:p>
        </p:txBody>
      </p:sp>
      <p:sp>
        <p:nvSpPr>
          <p:cNvPr id="1325" name="Google Shape;1325;p120"/>
          <p:cNvSpPr txBox="1"/>
          <p:nvPr/>
        </p:nvSpPr>
        <p:spPr>
          <a:xfrm>
            <a:off x="3153757" y="3998419"/>
            <a:ext cx="1874700" cy="2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Poppins"/>
                <a:ea typeface="Poppins"/>
                <a:cs typeface="Poppins"/>
                <a:sym typeface="Poppins"/>
              </a:rPr>
              <a:t>Sequences with </a:t>
            </a:r>
            <a:r>
              <a:rPr b="1" lang="en" sz="1200">
                <a:solidFill>
                  <a:schemeClr val="dk1"/>
                </a:solidFill>
                <a:latin typeface="Poppins"/>
                <a:ea typeface="Poppins"/>
                <a:cs typeface="Poppins"/>
                <a:sym typeface="Poppins"/>
              </a:rPr>
              <a:t>only</a:t>
            </a:r>
            <a:br>
              <a:rPr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automated email</a:t>
            </a:r>
            <a:endParaRPr sz="1200">
              <a:solidFill>
                <a:schemeClr val="dk1"/>
              </a:solidFill>
              <a:latin typeface="Poppins"/>
              <a:ea typeface="Poppins"/>
              <a:cs typeface="Poppins"/>
              <a:sym typeface="Poppins"/>
            </a:endParaRPr>
          </a:p>
        </p:txBody>
      </p:sp>
      <p:sp>
        <p:nvSpPr>
          <p:cNvPr id="1326" name="Google Shape;1326;p120"/>
          <p:cNvSpPr txBox="1"/>
          <p:nvPr/>
        </p:nvSpPr>
        <p:spPr>
          <a:xfrm>
            <a:off x="6795225" y="2322375"/>
            <a:ext cx="2241900" cy="12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Sequences with:</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Automated email</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Calls</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Manual email</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LinkedIn touches</a:t>
            </a:r>
            <a:endParaRPr sz="1200">
              <a:solidFill>
                <a:schemeClr val="dk1"/>
              </a:solidFill>
              <a:latin typeface="Poppins"/>
              <a:ea typeface="Poppins"/>
              <a:cs typeface="Poppins"/>
              <a:sym typeface="Poppins"/>
            </a:endParaRPr>
          </a:p>
          <a:p>
            <a:pPr indent="-304800" lvl="0" marL="45720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Tasks</a:t>
            </a:r>
            <a:br>
              <a:rPr lang="en" sz="1200">
                <a:solidFill>
                  <a:schemeClr val="dk1"/>
                </a:solidFill>
                <a:latin typeface="Poppins"/>
                <a:ea typeface="Poppins"/>
                <a:cs typeface="Poppins"/>
                <a:sym typeface="Poppins"/>
              </a:rPr>
            </a:br>
            <a:endParaRPr sz="1200">
              <a:solidFill>
                <a:schemeClr val="dk1"/>
              </a:solidFill>
              <a:latin typeface="Poppins"/>
              <a:ea typeface="Poppins"/>
              <a:cs typeface="Poppins"/>
              <a:sym typeface="Poppins"/>
            </a:endParaRPr>
          </a:p>
        </p:txBody>
      </p:sp>
      <p:grpSp>
        <p:nvGrpSpPr>
          <p:cNvPr id="1327" name="Google Shape;1327;p120"/>
          <p:cNvGrpSpPr/>
          <p:nvPr/>
        </p:nvGrpSpPr>
        <p:grpSpPr>
          <a:xfrm rot="10238121">
            <a:off x="5774803" y="1407016"/>
            <a:ext cx="450417" cy="393912"/>
            <a:chOff x="1513950" y="1466150"/>
            <a:chExt cx="3592675" cy="3141975"/>
          </a:xfrm>
        </p:grpSpPr>
        <p:sp>
          <p:nvSpPr>
            <p:cNvPr id="1328" name="Google Shape;1328;p120"/>
            <p:cNvSpPr/>
            <p:nvPr/>
          </p:nvSpPr>
          <p:spPr>
            <a:xfrm>
              <a:off x="4538300" y="2361050"/>
              <a:ext cx="568325" cy="2247075"/>
            </a:xfrm>
            <a:custGeom>
              <a:rect b="b" l="l" r="r" t="t"/>
              <a:pathLst>
                <a:path extrusionOk="0" h="89883" w="22733">
                  <a:moveTo>
                    <a:pt x="4181" y="0"/>
                  </a:moveTo>
                  <a:cubicBezTo>
                    <a:pt x="3397" y="0"/>
                    <a:pt x="2352" y="262"/>
                    <a:pt x="1307" y="784"/>
                  </a:cubicBezTo>
                  <a:cubicBezTo>
                    <a:pt x="523" y="1307"/>
                    <a:pt x="262" y="2091"/>
                    <a:pt x="1" y="2875"/>
                  </a:cubicBezTo>
                  <a:cubicBezTo>
                    <a:pt x="1" y="3136"/>
                    <a:pt x="1" y="3920"/>
                    <a:pt x="1" y="4181"/>
                  </a:cubicBezTo>
                  <a:cubicBezTo>
                    <a:pt x="1" y="4704"/>
                    <a:pt x="1" y="5487"/>
                    <a:pt x="1" y="5749"/>
                  </a:cubicBezTo>
                  <a:cubicBezTo>
                    <a:pt x="262" y="6010"/>
                    <a:pt x="262" y="6010"/>
                    <a:pt x="262" y="6010"/>
                  </a:cubicBezTo>
                  <a:cubicBezTo>
                    <a:pt x="262" y="6533"/>
                    <a:pt x="262" y="6794"/>
                    <a:pt x="262" y="7316"/>
                  </a:cubicBezTo>
                  <a:lnTo>
                    <a:pt x="262" y="7839"/>
                  </a:lnTo>
                  <a:lnTo>
                    <a:pt x="523" y="8884"/>
                  </a:lnTo>
                  <a:lnTo>
                    <a:pt x="1046" y="11236"/>
                  </a:lnTo>
                  <a:lnTo>
                    <a:pt x="1046" y="11497"/>
                  </a:lnTo>
                  <a:cubicBezTo>
                    <a:pt x="1307" y="12803"/>
                    <a:pt x="1568" y="14371"/>
                    <a:pt x="1830" y="15939"/>
                  </a:cubicBezTo>
                  <a:cubicBezTo>
                    <a:pt x="2091" y="16723"/>
                    <a:pt x="2352" y="17768"/>
                    <a:pt x="2613" y="18813"/>
                  </a:cubicBezTo>
                  <a:cubicBezTo>
                    <a:pt x="2875" y="20642"/>
                    <a:pt x="3397" y="22732"/>
                    <a:pt x="3659" y="24561"/>
                  </a:cubicBezTo>
                  <a:cubicBezTo>
                    <a:pt x="4704" y="29787"/>
                    <a:pt x="5488" y="35012"/>
                    <a:pt x="6271" y="40499"/>
                  </a:cubicBezTo>
                  <a:cubicBezTo>
                    <a:pt x="6533" y="41545"/>
                    <a:pt x="6533" y="42590"/>
                    <a:pt x="6794" y="43635"/>
                  </a:cubicBezTo>
                  <a:cubicBezTo>
                    <a:pt x="7839" y="49906"/>
                    <a:pt x="8884" y="56177"/>
                    <a:pt x="10191" y="62709"/>
                  </a:cubicBezTo>
                  <a:cubicBezTo>
                    <a:pt x="10713" y="65844"/>
                    <a:pt x="11497" y="69241"/>
                    <a:pt x="12281" y="72376"/>
                  </a:cubicBezTo>
                  <a:cubicBezTo>
                    <a:pt x="12542" y="73160"/>
                    <a:pt x="12804" y="73944"/>
                    <a:pt x="12804" y="74728"/>
                  </a:cubicBezTo>
                  <a:cubicBezTo>
                    <a:pt x="13065" y="76557"/>
                    <a:pt x="13587" y="78124"/>
                    <a:pt x="14110" y="79953"/>
                  </a:cubicBezTo>
                  <a:cubicBezTo>
                    <a:pt x="14371" y="81782"/>
                    <a:pt x="14632" y="83611"/>
                    <a:pt x="15155" y="85440"/>
                  </a:cubicBezTo>
                  <a:cubicBezTo>
                    <a:pt x="15416" y="86224"/>
                    <a:pt x="15939" y="87531"/>
                    <a:pt x="16984" y="88576"/>
                  </a:cubicBezTo>
                  <a:cubicBezTo>
                    <a:pt x="17245" y="89098"/>
                    <a:pt x="18029" y="89621"/>
                    <a:pt x="18813" y="89882"/>
                  </a:cubicBezTo>
                  <a:cubicBezTo>
                    <a:pt x="20119" y="89882"/>
                    <a:pt x="21165" y="89098"/>
                    <a:pt x="21426" y="88314"/>
                  </a:cubicBezTo>
                  <a:cubicBezTo>
                    <a:pt x="22732" y="86747"/>
                    <a:pt x="22732" y="84657"/>
                    <a:pt x="22471" y="83089"/>
                  </a:cubicBezTo>
                  <a:cubicBezTo>
                    <a:pt x="22210" y="82305"/>
                    <a:pt x="21948" y="81521"/>
                    <a:pt x="21948" y="80737"/>
                  </a:cubicBezTo>
                  <a:cubicBezTo>
                    <a:pt x="21948" y="80476"/>
                    <a:pt x="21687" y="80476"/>
                    <a:pt x="21687" y="80476"/>
                  </a:cubicBezTo>
                  <a:cubicBezTo>
                    <a:pt x="21687" y="79692"/>
                    <a:pt x="21426" y="79170"/>
                    <a:pt x="21426" y="78647"/>
                  </a:cubicBezTo>
                  <a:lnTo>
                    <a:pt x="19858" y="70808"/>
                  </a:lnTo>
                  <a:cubicBezTo>
                    <a:pt x="19336" y="67934"/>
                    <a:pt x="18813" y="65321"/>
                    <a:pt x="18290" y="62709"/>
                  </a:cubicBezTo>
                  <a:cubicBezTo>
                    <a:pt x="17507" y="59312"/>
                    <a:pt x="16723" y="55654"/>
                    <a:pt x="16200" y="51996"/>
                  </a:cubicBezTo>
                  <a:lnTo>
                    <a:pt x="12542" y="31355"/>
                  </a:lnTo>
                  <a:cubicBezTo>
                    <a:pt x="11236" y="22993"/>
                    <a:pt x="9668" y="14632"/>
                    <a:pt x="7839" y="6533"/>
                  </a:cubicBezTo>
                  <a:lnTo>
                    <a:pt x="7055" y="2352"/>
                  </a:lnTo>
                  <a:cubicBezTo>
                    <a:pt x="7055" y="2091"/>
                    <a:pt x="7055" y="1829"/>
                    <a:pt x="6794" y="1568"/>
                  </a:cubicBezTo>
                  <a:cubicBezTo>
                    <a:pt x="6533" y="784"/>
                    <a:pt x="6010" y="523"/>
                    <a:pt x="5488" y="523"/>
                  </a:cubicBezTo>
                  <a:cubicBezTo>
                    <a:pt x="4965" y="262"/>
                    <a:pt x="4442" y="262"/>
                    <a:pt x="4181" y="0"/>
                  </a:cubicBezTo>
                  <a:close/>
                </a:path>
              </a:pathLst>
            </a:custGeom>
            <a:solidFill>
              <a:schemeClr val="accent4"/>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20"/>
            <p:cNvSpPr/>
            <p:nvPr/>
          </p:nvSpPr>
          <p:spPr>
            <a:xfrm>
              <a:off x="1513950" y="1466150"/>
              <a:ext cx="2305850" cy="604600"/>
            </a:xfrm>
            <a:custGeom>
              <a:rect b="b" l="l" r="r" t="t"/>
              <a:pathLst>
                <a:path extrusionOk="0" h="24184" w="92234">
                  <a:moveTo>
                    <a:pt x="87792" y="0"/>
                  </a:moveTo>
                  <a:cubicBezTo>
                    <a:pt x="86746" y="0"/>
                    <a:pt x="85701" y="262"/>
                    <a:pt x="84917" y="262"/>
                  </a:cubicBezTo>
                  <a:lnTo>
                    <a:pt x="84656" y="262"/>
                  </a:lnTo>
                  <a:lnTo>
                    <a:pt x="84134" y="523"/>
                  </a:lnTo>
                  <a:lnTo>
                    <a:pt x="83089" y="523"/>
                  </a:lnTo>
                  <a:lnTo>
                    <a:pt x="80737" y="1046"/>
                  </a:lnTo>
                  <a:cubicBezTo>
                    <a:pt x="79169" y="1307"/>
                    <a:pt x="77863" y="1568"/>
                    <a:pt x="76295" y="2091"/>
                  </a:cubicBezTo>
                  <a:cubicBezTo>
                    <a:pt x="75250" y="2352"/>
                    <a:pt x="74205" y="2613"/>
                    <a:pt x="73160" y="2875"/>
                  </a:cubicBezTo>
                  <a:cubicBezTo>
                    <a:pt x="71069" y="3136"/>
                    <a:pt x="69240" y="3658"/>
                    <a:pt x="67150" y="4181"/>
                  </a:cubicBezTo>
                  <a:cubicBezTo>
                    <a:pt x="61663" y="5226"/>
                    <a:pt x="56438" y="6010"/>
                    <a:pt x="50951" y="7055"/>
                  </a:cubicBezTo>
                  <a:cubicBezTo>
                    <a:pt x="49906" y="7316"/>
                    <a:pt x="48860" y="7316"/>
                    <a:pt x="47815" y="7578"/>
                  </a:cubicBezTo>
                  <a:cubicBezTo>
                    <a:pt x="41283" y="8623"/>
                    <a:pt x="34751" y="9929"/>
                    <a:pt x="28219" y="11497"/>
                  </a:cubicBezTo>
                  <a:cubicBezTo>
                    <a:pt x="24822" y="12020"/>
                    <a:pt x="21426" y="12803"/>
                    <a:pt x="18029" y="13849"/>
                  </a:cubicBezTo>
                  <a:cubicBezTo>
                    <a:pt x="17506" y="14110"/>
                    <a:pt x="16723" y="14110"/>
                    <a:pt x="15939" y="14371"/>
                  </a:cubicBezTo>
                  <a:cubicBezTo>
                    <a:pt x="14632" y="14371"/>
                    <a:pt x="13065" y="14894"/>
                    <a:pt x="12019" y="15155"/>
                  </a:cubicBezTo>
                  <a:cubicBezTo>
                    <a:pt x="11497" y="15416"/>
                    <a:pt x="10974" y="15416"/>
                    <a:pt x="10452" y="15416"/>
                  </a:cubicBezTo>
                  <a:cubicBezTo>
                    <a:pt x="8623" y="15939"/>
                    <a:pt x="6794" y="16200"/>
                    <a:pt x="4703" y="16723"/>
                  </a:cubicBezTo>
                  <a:cubicBezTo>
                    <a:pt x="3920" y="16984"/>
                    <a:pt x="2613" y="17768"/>
                    <a:pt x="1568" y="18552"/>
                  </a:cubicBezTo>
                  <a:cubicBezTo>
                    <a:pt x="1046" y="18813"/>
                    <a:pt x="262" y="19597"/>
                    <a:pt x="262" y="20642"/>
                  </a:cubicBezTo>
                  <a:cubicBezTo>
                    <a:pt x="0" y="21948"/>
                    <a:pt x="784" y="22732"/>
                    <a:pt x="1568" y="23255"/>
                  </a:cubicBezTo>
                  <a:cubicBezTo>
                    <a:pt x="2787" y="23952"/>
                    <a:pt x="4123" y="24184"/>
                    <a:pt x="5342" y="24184"/>
                  </a:cubicBezTo>
                  <a:cubicBezTo>
                    <a:pt x="5952" y="24184"/>
                    <a:pt x="6532" y="24126"/>
                    <a:pt x="7055" y="24039"/>
                  </a:cubicBezTo>
                  <a:cubicBezTo>
                    <a:pt x="7839" y="23777"/>
                    <a:pt x="8623" y="23777"/>
                    <a:pt x="9407" y="23516"/>
                  </a:cubicBezTo>
                  <a:cubicBezTo>
                    <a:pt x="9668" y="23516"/>
                    <a:pt x="9668" y="23516"/>
                    <a:pt x="9668" y="23255"/>
                  </a:cubicBezTo>
                  <a:cubicBezTo>
                    <a:pt x="10452" y="23255"/>
                    <a:pt x="10974" y="22993"/>
                    <a:pt x="11758" y="22993"/>
                  </a:cubicBezTo>
                  <a:cubicBezTo>
                    <a:pt x="13848" y="22471"/>
                    <a:pt x="15677" y="21948"/>
                    <a:pt x="17506" y="21687"/>
                  </a:cubicBezTo>
                  <a:cubicBezTo>
                    <a:pt x="18290" y="21687"/>
                    <a:pt x="18813" y="21426"/>
                    <a:pt x="19597" y="21164"/>
                  </a:cubicBezTo>
                  <a:cubicBezTo>
                    <a:pt x="22471" y="20642"/>
                    <a:pt x="25084" y="20119"/>
                    <a:pt x="27958" y="19597"/>
                  </a:cubicBezTo>
                  <a:cubicBezTo>
                    <a:pt x="31616" y="18813"/>
                    <a:pt x="35274" y="17768"/>
                    <a:pt x="38932" y="17245"/>
                  </a:cubicBezTo>
                  <a:lnTo>
                    <a:pt x="60096" y="13065"/>
                  </a:lnTo>
                  <a:lnTo>
                    <a:pt x="60357" y="13065"/>
                  </a:lnTo>
                  <a:cubicBezTo>
                    <a:pt x="68718" y="11497"/>
                    <a:pt x="77079" y="9668"/>
                    <a:pt x="85701" y="8100"/>
                  </a:cubicBezTo>
                  <a:lnTo>
                    <a:pt x="89882" y="7055"/>
                  </a:lnTo>
                  <a:cubicBezTo>
                    <a:pt x="90143" y="7055"/>
                    <a:pt x="90404" y="7055"/>
                    <a:pt x="90666" y="6794"/>
                  </a:cubicBezTo>
                  <a:cubicBezTo>
                    <a:pt x="91188" y="6533"/>
                    <a:pt x="91711" y="5749"/>
                    <a:pt x="91711" y="5487"/>
                  </a:cubicBezTo>
                  <a:cubicBezTo>
                    <a:pt x="91972" y="4965"/>
                    <a:pt x="91972" y="4442"/>
                    <a:pt x="92233" y="4181"/>
                  </a:cubicBezTo>
                  <a:cubicBezTo>
                    <a:pt x="92233" y="3397"/>
                    <a:pt x="92233" y="2091"/>
                    <a:pt x="91450" y="1307"/>
                  </a:cubicBezTo>
                  <a:cubicBezTo>
                    <a:pt x="90927" y="523"/>
                    <a:pt x="90143" y="0"/>
                    <a:pt x="89359" y="0"/>
                  </a:cubicBezTo>
                  <a:close/>
                </a:path>
              </a:pathLst>
            </a:custGeom>
            <a:solidFill>
              <a:schemeClr val="accent4"/>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20"/>
            <p:cNvSpPr/>
            <p:nvPr/>
          </p:nvSpPr>
          <p:spPr>
            <a:xfrm>
              <a:off x="2787700" y="2182900"/>
              <a:ext cx="1345650" cy="1919350"/>
            </a:xfrm>
            <a:custGeom>
              <a:rect b="b" l="l" r="r" t="t"/>
              <a:pathLst>
                <a:path extrusionOk="0" h="76774" w="53826">
                  <a:moveTo>
                    <a:pt x="49858" y="1"/>
                  </a:moveTo>
                  <a:cubicBezTo>
                    <a:pt x="49093" y="1"/>
                    <a:pt x="48500" y="383"/>
                    <a:pt x="48077" y="594"/>
                  </a:cubicBezTo>
                  <a:cubicBezTo>
                    <a:pt x="47554" y="856"/>
                    <a:pt x="47293" y="1378"/>
                    <a:pt x="47032" y="1378"/>
                  </a:cubicBezTo>
                  <a:cubicBezTo>
                    <a:pt x="47032" y="1639"/>
                    <a:pt x="47032" y="1639"/>
                    <a:pt x="47032" y="1639"/>
                  </a:cubicBezTo>
                  <a:cubicBezTo>
                    <a:pt x="46509" y="1901"/>
                    <a:pt x="46248" y="2423"/>
                    <a:pt x="45987" y="2946"/>
                  </a:cubicBezTo>
                  <a:lnTo>
                    <a:pt x="45725" y="2946"/>
                  </a:lnTo>
                  <a:cubicBezTo>
                    <a:pt x="45464" y="3468"/>
                    <a:pt x="45203" y="3730"/>
                    <a:pt x="45203" y="3991"/>
                  </a:cubicBezTo>
                  <a:lnTo>
                    <a:pt x="44941" y="3991"/>
                  </a:lnTo>
                  <a:lnTo>
                    <a:pt x="44680" y="4514"/>
                  </a:lnTo>
                  <a:lnTo>
                    <a:pt x="44158" y="5297"/>
                  </a:lnTo>
                  <a:cubicBezTo>
                    <a:pt x="43896" y="5559"/>
                    <a:pt x="43896" y="5559"/>
                    <a:pt x="43635" y="5820"/>
                  </a:cubicBezTo>
                  <a:cubicBezTo>
                    <a:pt x="43374" y="6343"/>
                    <a:pt x="43112" y="6865"/>
                    <a:pt x="42851" y="7388"/>
                  </a:cubicBezTo>
                  <a:cubicBezTo>
                    <a:pt x="41806" y="8433"/>
                    <a:pt x="41022" y="9739"/>
                    <a:pt x="40238" y="11046"/>
                  </a:cubicBezTo>
                  <a:cubicBezTo>
                    <a:pt x="39977" y="11830"/>
                    <a:pt x="39454" y="12352"/>
                    <a:pt x="38932" y="13136"/>
                  </a:cubicBezTo>
                  <a:cubicBezTo>
                    <a:pt x="37887" y="14965"/>
                    <a:pt x="36580" y="16794"/>
                    <a:pt x="35535" y="18623"/>
                  </a:cubicBezTo>
                  <a:cubicBezTo>
                    <a:pt x="32400" y="23065"/>
                    <a:pt x="29264" y="27507"/>
                    <a:pt x="26129" y="31948"/>
                  </a:cubicBezTo>
                  <a:cubicBezTo>
                    <a:pt x="25606" y="32732"/>
                    <a:pt x="25084" y="33516"/>
                    <a:pt x="24561" y="34300"/>
                  </a:cubicBezTo>
                  <a:cubicBezTo>
                    <a:pt x="20642" y="39526"/>
                    <a:pt x="16984" y="44751"/>
                    <a:pt x="13587" y="50238"/>
                  </a:cubicBezTo>
                  <a:cubicBezTo>
                    <a:pt x="11758" y="53112"/>
                    <a:pt x="9929" y="55987"/>
                    <a:pt x="8100" y="58861"/>
                  </a:cubicBezTo>
                  <a:cubicBezTo>
                    <a:pt x="7839" y="59383"/>
                    <a:pt x="7578" y="60167"/>
                    <a:pt x="7055" y="60690"/>
                  </a:cubicBezTo>
                  <a:cubicBezTo>
                    <a:pt x="6010" y="62257"/>
                    <a:pt x="4965" y="63825"/>
                    <a:pt x="4181" y="65393"/>
                  </a:cubicBezTo>
                  <a:cubicBezTo>
                    <a:pt x="3136" y="66699"/>
                    <a:pt x="2091" y="68267"/>
                    <a:pt x="1307" y="70096"/>
                  </a:cubicBezTo>
                  <a:lnTo>
                    <a:pt x="1046" y="70096"/>
                  </a:lnTo>
                  <a:cubicBezTo>
                    <a:pt x="784" y="70880"/>
                    <a:pt x="262" y="72186"/>
                    <a:pt x="1" y="73493"/>
                  </a:cubicBezTo>
                  <a:cubicBezTo>
                    <a:pt x="1" y="74015"/>
                    <a:pt x="1" y="75060"/>
                    <a:pt x="523" y="75844"/>
                  </a:cubicBezTo>
                  <a:cubicBezTo>
                    <a:pt x="1046" y="76541"/>
                    <a:pt x="1801" y="76773"/>
                    <a:pt x="2478" y="76773"/>
                  </a:cubicBezTo>
                  <a:cubicBezTo>
                    <a:pt x="2817" y="76773"/>
                    <a:pt x="3136" y="76715"/>
                    <a:pt x="3397" y="76628"/>
                  </a:cubicBezTo>
                  <a:cubicBezTo>
                    <a:pt x="5488" y="76105"/>
                    <a:pt x="6794" y="74799"/>
                    <a:pt x="7839" y="73493"/>
                  </a:cubicBezTo>
                  <a:cubicBezTo>
                    <a:pt x="8362" y="72709"/>
                    <a:pt x="8623" y="72186"/>
                    <a:pt x="9146" y="71402"/>
                  </a:cubicBezTo>
                  <a:cubicBezTo>
                    <a:pt x="9668" y="70618"/>
                    <a:pt x="9929" y="70096"/>
                    <a:pt x="10191" y="69573"/>
                  </a:cubicBezTo>
                  <a:cubicBezTo>
                    <a:pt x="11758" y="67222"/>
                    <a:pt x="13065" y="65132"/>
                    <a:pt x="14633" y="63041"/>
                  </a:cubicBezTo>
                  <a:cubicBezTo>
                    <a:pt x="16200" y="60690"/>
                    <a:pt x="17768" y="58338"/>
                    <a:pt x="19074" y="56248"/>
                  </a:cubicBezTo>
                  <a:cubicBezTo>
                    <a:pt x="21165" y="53112"/>
                    <a:pt x="22994" y="49977"/>
                    <a:pt x="25084" y="47103"/>
                  </a:cubicBezTo>
                  <a:lnTo>
                    <a:pt x="37103" y="29597"/>
                  </a:lnTo>
                  <a:cubicBezTo>
                    <a:pt x="41806" y="22803"/>
                    <a:pt x="46248" y="15749"/>
                    <a:pt x="50951" y="8955"/>
                  </a:cubicBezTo>
                  <a:lnTo>
                    <a:pt x="53302" y="5297"/>
                  </a:lnTo>
                  <a:cubicBezTo>
                    <a:pt x="53302" y="5036"/>
                    <a:pt x="53564" y="5036"/>
                    <a:pt x="53564" y="4775"/>
                  </a:cubicBezTo>
                  <a:lnTo>
                    <a:pt x="53564" y="4514"/>
                  </a:lnTo>
                  <a:cubicBezTo>
                    <a:pt x="53825" y="3730"/>
                    <a:pt x="53564" y="3207"/>
                    <a:pt x="53564" y="2685"/>
                  </a:cubicBezTo>
                  <a:cubicBezTo>
                    <a:pt x="53302" y="2423"/>
                    <a:pt x="53041" y="1901"/>
                    <a:pt x="52780" y="1639"/>
                  </a:cubicBezTo>
                  <a:cubicBezTo>
                    <a:pt x="52257" y="1117"/>
                    <a:pt x="51473" y="333"/>
                    <a:pt x="50428" y="72"/>
                  </a:cubicBezTo>
                  <a:cubicBezTo>
                    <a:pt x="50229" y="22"/>
                    <a:pt x="50039" y="1"/>
                    <a:pt x="49858" y="1"/>
                  </a:cubicBezTo>
                  <a:close/>
                </a:path>
              </a:pathLst>
            </a:custGeom>
            <a:solidFill>
              <a:schemeClr val="lt2"/>
            </a:solidFill>
            <a:ln cap="flat" cmpd="sng" w="9525">
              <a:solidFill>
                <a:schemeClr val="lt2"/>
              </a:solidFill>
              <a:prstDash val="solid"/>
              <a:miter lim="26128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1" name="Google Shape;1331;p120"/>
          <p:cNvSpPr txBox="1"/>
          <p:nvPr/>
        </p:nvSpPr>
        <p:spPr>
          <a:xfrm>
            <a:off x="4155600" y="1581600"/>
            <a:ext cx="1874700" cy="4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a:ea typeface="Poppins"/>
                <a:cs typeface="Poppins"/>
                <a:sym typeface="Poppins"/>
              </a:rPr>
              <a:t>* Top 1% of sellers</a:t>
            </a:r>
            <a:endParaRPr sz="1500">
              <a:solidFill>
                <a:schemeClr val="dk1"/>
              </a:solidFill>
              <a:latin typeface="Poppins"/>
              <a:ea typeface="Poppins"/>
              <a:cs typeface="Poppins"/>
              <a:sym typeface="Poppins"/>
            </a:endParaRPr>
          </a:p>
        </p:txBody>
      </p:sp>
      <p:cxnSp>
        <p:nvCxnSpPr>
          <p:cNvPr id="1332" name="Google Shape;1332;p120"/>
          <p:cNvCxnSpPr>
            <a:stCxn id="1331" idx="0"/>
          </p:cNvCxnSpPr>
          <p:nvPr/>
        </p:nvCxnSpPr>
        <p:spPr>
          <a:xfrm flipH="1" rot="10800000">
            <a:off x="5092950" y="1163400"/>
            <a:ext cx="1005300" cy="418200"/>
          </a:xfrm>
          <a:prstGeom prst="straightConnector1">
            <a:avLst/>
          </a:prstGeom>
          <a:noFill/>
          <a:ln cap="flat" cmpd="sng" w="9525">
            <a:solidFill>
              <a:schemeClr val="lt2"/>
            </a:solidFill>
            <a:prstDash val="solid"/>
            <a:round/>
            <a:headEnd len="med" w="med" type="none"/>
            <a:tailEnd len="med" w="med" type="triangle"/>
          </a:ln>
        </p:spPr>
      </p:cxnSp>
      <p:grpSp>
        <p:nvGrpSpPr>
          <p:cNvPr id="1333" name="Google Shape;1333;p120"/>
          <p:cNvGrpSpPr/>
          <p:nvPr/>
        </p:nvGrpSpPr>
        <p:grpSpPr>
          <a:xfrm>
            <a:off x="3846368" y="2505058"/>
            <a:ext cx="489477" cy="546668"/>
            <a:chOff x="1419111" y="3111672"/>
            <a:chExt cx="512273" cy="572127"/>
          </a:xfrm>
        </p:grpSpPr>
        <p:grpSp>
          <p:nvGrpSpPr>
            <p:cNvPr id="1334" name="Google Shape;1334;p120"/>
            <p:cNvGrpSpPr/>
            <p:nvPr/>
          </p:nvGrpSpPr>
          <p:grpSpPr>
            <a:xfrm>
              <a:off x="1419111" y="3171526"/>
              <a:ext cx="512273" cy="512273"/>
              <a:chOff x="1190625" y="238125"/>
              <a:chExt cx="5190200" cy="5190200"/>
            </a:xfrm>
          </p:grpSpPr>
          <p:sp>
            <p:nvSpPr>
              <p:cNvPr id="1335" name="Google Shape;1335;p120"/>
              <p:cNvSpPr/>
              <p:nvPr/>
            </p:nvSpPr>
            <p:spPr>
              <a:xfrm>
                <a:off x="1190625" y="238125"/>
                <a:ext cx="5190200" cy="5190200"/>
              </a:xfrm>
              <a:custGeom>
                <a:rect b="b" l="l" r="r" t="t"/>
                <a:pathLst>
                  <a:path extrusionOk="0" h="207608" w="207608">
                    <a:moveTo>
                      <a:pt x="103804" y="0"/>
                    </a:moveTo>
                    <a:cubicBezTo>
                      <a:pt x="46628" y="0"/>
                      <a:pt x="0" y="46628"/>
                      <a:pt x="0" y="103804"/>
                    </a:cubicBezTo>
                    <a:cubicBezTo>
                      <a:pt x="0" y="161256"/>
                      <a:pt x="46628" y="207607"/>
                      <a:pt x="103804" y="207607"/>
                    </a:cubicBezTo>
                    <a:cubicBezTo>
                      <a:pt x="161256" y="207607"/>
                      <a:pt x="207607" y="161256"/>
                      <a:pt x="207607" y="103804"/>
                    </a:cubicBezTo>
                    <a:cubicBezTo>
                      <a:pt x="207607" y="46628"/>
                      <a:pt x="161256" y="0"/>
                      <a:pt x="10380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20"/>
              <p:cNvSpPr/>
              <p:nvPr/>
            </p:nvSpPr>
            <p:spPr>
              <a:xfrm>
                <a:off x="2578350" y="2257275"/>
                <a:ext cx="2421650" cy="1450225"/>
              </a:xfrm>
              <a:custGeom>
                <a:rect b="b" l="l" r="r" t="t"/>
                <a:pathLst>
                  <a:path extrusionOk="0" h="58009" w="96866">
                    <a:moveTo>
                      <a:pt x="278" y="1"/>
                    </a:moveTo>
                    <a:lnTo>
                      <a:pt x="278" y="54678"/>
                    </a:lnTo>
                    <a:cubicBezTo>
                      <a:pt x="1" y="54956"/>
                      <a:pt x="278" y="55511"/>
                      <a:pt x="278" y="55788"/>
                    </a:cubicBezTo>
                    <a:cubicBezTo>
                      <a:pt x="556" y="56344"/>
                      <a:pt x="556" y="56621"/>
                      <a:pt x="1111" y="56899"/>
                    </a:cubicBezTo>
                    <a:cubicBezTo>
                      <a:pt x="1389" y="57176"/>
                      <a:pt x="1666" y="57454"/>
                      <a:pt x="1944" y="57731"/>
                    </a:cubicBezTo>
                    <a:cubicBezTo>
                      <a:pt x="2499" y="57731"/>
                      <a:pt x="2776" y="58009"/>
                      <a:pt x="3332" y="58009"/>
                    </a:cubicBezTo>
                    <a:lnTo>
                      <a:pt x="93813" y="58009"/>
                    </a:lnTo>
                    <a:cubicBezTo>
                      <a:pt x="94090" y="58009"/>
                      <a:pt x="94645" y="57731"/>
                      <a:pt x="94923" y="57731"/>
                    </a:cubicBezTo>
                    <a:cubicBezTo>
                      <a:pt x="95200" y="57454"/>
                      <a:pt x="95756" y="57176"/>
                      <a:pt x="96033" y="56899"/>
                    </a:cubicBezTo>
                    <a:cubicBezTo>
                      <a:pt x="96311" y="56621"/>
                      <a:pt x="96588" y="56344"/>
                      <a:pt x="96588" y="55788"/>
                    </a:cubicBezTo>
                    <a:cubicBezTo>
                      <a:pt x="96866" y="55511"/>
                      <a:pt x="96866" y="54956"/>
                      <a:pt x="96866" y="54678"/>
                    </a:cubicBezTo>
                    <a:lnTo>
                      <a:pt x="96866" y="1"/>
                    </a:lnTo>
                    <a:lnTo>
                      <a:pt x="56621" y="32752"/>
                    </a:lnTo>
                    <a:cubicBezTo>
                      <a:pt x="54627" y="34496"/>
                      <a:pt x="51962" y="35570"/>
                      <a:pt x="49430" y="35570"/>
                    </a:cubicBezTo>
                    <a:cubicBezTo>
                      <a:pt x="49142" y="35570"/>
                      <a:pt x="48855" y="35556"/>
                      <a:pt x="48572" y="35527"/>
                    </a:cubicBezTo>
                    <a:cubicBezTo>
                      <a:pt x="45519" y="35527"/>
                      <a:pt x="42744" y="34417"/>
                      <a:pt x="40801" y="32474"/>
                    </a:cubicBezTo>
                    <a:lnTo>
                      <a:pt x="278"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20"/>
              <p:cNvSpPr/>
              <p:nvPr/>
            </p:nvSpPr>
            <p:spPr>
              <a:xfrm>
                <a:off x="2578350" y="1854850"/>
                <a:ext cx="2428600" cy="1075525"/>
              </a:xfrm>
              <a:custGeom>
                <a:rect b="b" l="l" r="r" t="t"/>
                <a:pathLst>
                  <a:path extrusionOk="0" h="43021" w="97144">
                    <a:moveTo>
                      <a:pt x="1111" y="5551"/>
                    </a:moveTo>
                    <a:lnTo>
                      <a:pt x="46352" y="42188"/>
                    </a:lnTo>
                    <a:cubicBezTo>
                      <a:pt x="46629" y="42465"/>
                      <a:pt x="46907" y="42465"/>
                      <a:pt x="47184" y="42743"/>
                    </a:cubicBezTo>
                    <a:cubicBezTo>
                      <a:pt x="47739" y="43020"/>
                      <a:pt x="48017" y="43020"/>
                      <a:pt x="48572" y="43020"/>
                    </a:cubicBezTo>
                    <a:cubicBezTo>
                      <a:pt x="48850" y="43020"/>
                      <a:pt x="49405" y="43020"/>
                      <a:pt x="49682" y="42743"/>
                    </a:cubicBezTo>
                    <a:cubicBezTo>
                      <a:pt x="50237" y="42465"/>
                      <a:pt x="50515" y="42465"/>
                      <a:pt x="50793" y="42188"/>
                    </a:cubicBezTo>
                    <a:lnTo>
                      <a:pt x="95756" y="5551"/>
                    </a:lnTo>
                    <a:cubicBezTo>
                      <a:pt x="96311" y="5274"/>
                      <a:pt x="96866" y="4718"/>
                      <a:pt x="96866" y="3886"/>
                    </a:cubicBezTo>
                    <a:cubicBezTo>
                      <a:pt x="97143" y="3331"/>
                      <a:pt x="97143" y="2498"/>
                      <a:pt x="96866" y="1943"/>
                    </a:cubicBezTo>
                    <a:cubicBezTo>
                      <a:pt x="96866" y="1388"/>
                      <a:pt x="96311" y="833"/>
                      <a:pt x="95756" y="278"/>
                    </a:cubicBezTo>
                    <a:cubicBezTo>
                      <a:pt x="95200" y="0"/>
                      <a:pt x="94368" y="0"/>
                      <a:pt x="93813" y="0"/>
                    </a:cubicBezTo>
                    <a:lnTo>
                      <a:pt x="3332" y="0"/>
                    </a:lnTo>
                    <a:cubicBezTo>
                      <a:pt x="2776" y="0"/>
                      <a:pt x="1944" y="0"/>
                      <a:pt x="1389" y="278"/>
                    </a:cubicBezTo>
                    <a:cubicBezTo>
                      <a:pt x="834" y="833"/>
                      <a:pt x="278" y="1388"/>
                      <a:pt x="1" y="1943"/>
                    </a:cubicBezTo>
                    <a:cubicBezTo>
                      <a:pt x="1" y="2498"/>
                      <a:pt x="1" y="3331"/>
                      <a:pt x="1" y="3886"/>
                    </a:cubicBezTo>
                    <a:cubicBezTo>
                      <a:pt x="278" y="4441"/>
                      <a:pt x="556" y="5274"/>
                      <a:pt x="1111" y="555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8" name="Google Shape;1338;p120"/>
            <p:cNvSpPr/>
            <p:nvPr/>
          </p:nvSpPr>
          <p:spPr>
            <a:xfrm>
              <a:off x="1742749" y="3111672"/>
              <a:ext cx="182775" cy="182827"/>
            </a:xfrm>
            <a:custGeom>
              <a:rect b="b" l="l" r="r" t="t"/>
              <a:pathLst>
                <a:path extrusionOk="0" h="111992" w="112132">
                  <a:moveTo>
                    <a:pt x="56344" y="29698"/>
                  </a:moveTo>
                  <a:cubicBezTo>
                    <a:pt x="61617" y="29698"/>
                    <a:pt x="66613" y="31363"/>
                    <a:pt x="70776" y="34139"/>
                  </a:cubicBezTo>
                  <a:cubicBezTo>
                    <a:pt x="74662" y="36914"/>
                    <a:pt x="77992" y="40522"/>
                    <a:pt x="79935" y="44686"/>
                  </a:cubicBezTo>
                  <a:cubicBezTo>
                    <a:pt x="81878" y="48849"/>
                    <a:pt x="82711" y="53567"/>
                    <a:pt x="82156" y="58286"/>
                  </a:cubicBezTo>
                  <a:cubicBezTo>
                    <a:pt x="81878" y="63004"/>
                    <a:pt x="79935" y="67445"/>
                    <a:pt x="77160" y="71330"/>
                  </a:cubicBezTo>
                  <a:cubicBezTo>
                    <a:pt x="74384" y="75216"/>
                    <a:pt x="70499" y="77992"/>
                    <a:pt x="66335" y="79934"/>
                  </a:cubicBezTo>
                  <a:cubicBezTo>
                    <a:pt x="63193" y="81143"/>
                    <a:pt x="59841" y="81930"/>
                    <a:pt x="56461" y="81930"/>
                  </a:cubicBezTo>
                  <a:cubicBezTo>
                    <a:pt x="55960" y="81930"/>
                    <a:pt x="55458" y="81913"/>
                    <a:pt x="54956" y="81877"/>
                  </a:cubicBezTo>
                  <a:cubicBezTo>
                    <a:pt x="51070" y="81600"/>
                    <a:pt x="47462" y="80490"/>
                    <a:pt x="44131" y="78824"/>
                  </a:cubicBezTo>
                  <a:cubicBezTo>
                    <a:pt x="40523" y="76881"/>
                    <a:pt x="37748" y="74383"/>
                    <a:pt x="35527" y="71330"/>
                  </a:cubicBezTo>
                  <a:cubicBezTo>
                    <a:pt x="33029" y="68277"/>
                    <a:pt x="31642" y="64669"/>
                    <a:pt x="30809" y="60783"/>
                  </a:cubicBezTo>
                  <a:cubicBezTo>
                    <a:pt x="29699" y="55788"/>
                    <a:pt x="30254" y="50514"/>
                    <a:pt x="32474" y="45796"/>
                  </a:cubicBezTo>
                  <a:cubicBezTo>
                    <a:pt x="34417" y="41077"/>
                    <a:pt x="37748" y="36914"/>
                    <a:pt x="41911" y="34139"/>
                  </a:cubicBezTo>
                  <a:cubicBezTo>
                    <a:pt x="46352" y="31363"/>
                    <a:pt x="51348" y="29698"/>
                    <a:pt x="56344" y="29698"/>
                  </a:cubicBezTo>
                  <a:close/>
                  <a:moveTo>
                    <a:pt x="56621" y="0"/>
                  </a:moveTo>
                  <a:cubicBezTo>
                    <a:pt x="54123" y="0"/>
                    <a:pt x="51625" y="0"/>
                    <a:pt x="49127" y="278"/>
                  </a:cubicBezTo>
                  <a:cubicBezTo>
                    <a:pt x="48295" y="555"/>
                    <a:pt x="47462" y="833"/>
                    <a:pt x="46907" y="1388"/>
                  </a:cubicBezTo>
                  <a:cubicBezTo>
                    <a:pt x="46352" y="1943"/>
                    <a:pt x="46074" y="2776"/>
                    <a:pt x="45797" y="3608"/>
                  </a:cubicBezTo>
                  <a:lnTo>
                    <a:pt x="44964" y="10269"/>
                  </a:lnTo>
                  <a:cubicBezTo>
                    <a:pt x="44964" y="10825"/>
                    <a:pt x="44686" y="11657"/>
                    <a:pt x="44131" y="12212"/>
                  </a:cubicBezTo>
                  <a:cubicBezTo>
                    <a:pt x="43854" y="12767"/>
                    <a:pt x="43299" y="13045"/>
                    <a:pt x="42744" y="13322"/>
                  </a:cubicBezTo>
                  <a:lnTo>
                    <a:pt x="35805" y="16098"/>
                  </a:lnTo>
                  <a:cubicBezTo>
                    <a:pt x="34972" y="16376"/>
                    <a:pt x="34417" y="16376"/>
                    <a:pt x="33862" y="16376"/>
                  </a:cubicBezTo>
                  <a:cubicBezTo>
                    <a:pt x="33029" y="16376"/>
                    <a:pt x="32474" y="16098"/>
                    <a:pt x="31919" y="15543"/>
                  </a:cubicBezTo>
                  <a:lnTo>
                    <a:pt x="26646" y="11657"/>
                  </a:lnTo>
                  <a:cubicBezTo>
                    <a:pt x="25813" y="11102"/>
                    <a:pt x="25258" y="10825"/>
                    <a:pt x="24425" y="10825"/>
                  </a:cubicBezTo>
                  <a:cubicBezTo>
                    <a:pt x="23315" y="10825"/>
                    <a:pt x="22483" y="11102"/>
                    <a:pt x="21927" y="11657"/>
                  </a:cubicBezTo>
                  <a:cubicBezTo>
                    <a:pt x="18319" y="14433"/>
                    <a:pt x="14711" y="17763"/>
                    <a:pt x="11936" y="21649"/>
                  </a:cubicBezTo>
                  <a:cubicBezTo>
                    <a:pt x="11381" y="22204"/>
                    <a:pt x="11103" y="23037"/>
                    <a:pt x="11103" y="23869"/>
                  </a:cubicBezTo>
                  <a:cubicBezTo>
                    <a:pt x="11103" y="24702"/>
                    <a:pt x="11381" y="25535"/>
                    <a:pt x="11936" y="26367"/>
                  </a:cubicBezTo>
                  <a:lnTo>
                    <a:pt x="16099" y="31641"/>
                  </a:lnTo>
                  <a:cubicBezTo>
                    <a:pt x="16376" y="31918"/>
                    <a:pt x="16654" y="32751"/>
                    <a:pt x="16654" y="33306"/>
                  </a:cubicBezTo>
                  <a:cubicBezTo>
                    <a:pt x="16932" y="34139"/>
                    <a:pt x="16654" y="34694"/>
                    <a:pt x="16376" y="35249"/>
                  </a:cubicBezTo>
                  <a:lnTo>
                    <a:pt x="13601" y="42188"/>
                  </a:lnTo>
                  <a:cubicBezTo>
                    <a:pt x="13323" y="42743"/>
                    <a:pt x="13046" y="43298"/>
                    <a:pt x="12491" y="43853"/>
                  </a:cubicBezTo>
                  <a:cubicBezTo>
                    <a:pt x="11936" y="44130"/>
                    <a:pt x="11103" y="44408"/>
                    <a:pt x="10548" y="44686"/>
                  </a:cubicBezTo>
                  <a:lnTo>
                    <a:pt x="3887" y="45518"/>
                  </a:lnTo>
                  <a:cubicBezTo>
                    <a:pt x="3054" y="45518"/>
                    <a:pt x="2221" y="46073"/>
                    <a:pt x="1666" y="46628"/>
                  </a:cubicBezTo>
                  <a:cubicBezTo>
                    <a:pt x="1111" y="47184"/>
                    <a:pt x="834" y="48016"/>
                    <a:pt x="556" y="48849"/>
                  </a:cubicBezTo>
                  <a:cubicBezTo>
                    <a:pt x="279" y="51069"/>
                    <a:pt x="279" y="53290"/>
                    <a:pt x="279" y="55510"/>
                  </a:cubicBezTo>
                  <a:cubicBezTo>
                    <a:pt x="1" y="58008"/>
                    <a:pt x="279" y="60506"/>
                    <a:pt x="556" y="63004"/>
                  </a:cubicBezTo>
                  <a:cubicBezTo>
                    <a:pt x="556" y="63837"/>
                    <a:pt x="1111" y="64669"/>
                    <a:pt x="1666" y="65224"/>
                  </a:cubicBezTo>
                  <a:cubicBezTo>
                    <a:pt x="2221" y="65779"/>
                    <a:pt x="3054" y="66057"/>
                    <a:pt x="3887" y="66334"/>
                  </a:cubicBezTo>
                  <a:lnTo>
                    <a:pt x="10548" y="67167"/>
                  </a:lnTo>
                  <a:cubicBezTo>
                    <a:pt x="11103" y="67167"/>
                    <a:pt x="11936" y="67445"/>
                    <a:pt x="12213" y="68000"/>
                  </a:cubicBezTo>
                  <a:cubicBezTo>
                    <a:pt x="12768" y="68277"/>
                    <a:pt x="13323" y="68832"/>
                    <a:pt x="13601" y="69388"/>
                  </a:cubicBezTo>
                  <a:lnTo>
                    <a:pt x="16376" y="76326"/>
                  </a:lnTo>
                  <a:cubicBezTo>
                    <a:pt x="16654" y="77159"/>
                    <a:pt x="16654" y="77714"/>
                    <a:pt x="16654" y="78547"/>
                  </a:cubicBezTo>
                  <a:cubicBezTo>
                    <a:pt x="16376" y="79102"/>
                    <a:pt x="16099" y="79657"/>
                    <a:pt x="15821" y="80212"/>
                  </a:cubicBezTo>
                  <a:lnTo>
                    <a:pt x="11658" y="85485"/>
                  </a:lnTo>
                  <a:cubicBezTo>
                    <a:pt x="11103" y="86040"/>
                    <a:pt x="10825" y="87151"/>
                    <a:pt x="11103" y="87983"/>
                  </a:cubicBezTo>
                  <a:cubicBezTo>
                    <a:pt x="10825" y="88816"/>
                    <a:pt x="11103" y="89649"/>
                    <a:pt x="11658" y="90204"/>
                  </a:cubicBezTo>
                  <a:cubicBezTo>
                    <a:pt x="14711" y="94089"/>
                    <a:pt x="18042" y="97420"/>
                    <a:pt x="21650" y="100196"/>
                  </a:cubicBezTo>
                  <a:cubicBezTo>
                    <a:pt x="22205" y="100751"/>
                    <a:pt x="23038" y="101028"/>
                    <a:pt x="23870" y="101028"/>
                  </a:cubicBezTo>
                  <a:cubicBezTo>
                    <a:pt x="24703" y="101028"/>
                    <a:pt x="25536" y="100751"/>
                    <a:pt x="26368" y="100196"/>
                  </a:cubicBezTo>
                  <a:lnTo>
                    <a:pt x="31642" y="96310"/>
                  </a:lnTo>
                  <a:cubicBezTo>
                    <a:pt x="32197" y="95755"/>
                    <a:pt x="32752" y="95755"/>
                    <a:pt x="33585" y="95477"/>
                  </a:cubicBezTo>
                  <a:cubicBezTo>
                    <a:pt x="34140" y="95477"/>
                    <a:pt x="34695" y="95477"/>
                    <a:pt x="35527" y="95755"/>
                  </a:cubicBezTo>
                  <a:lnTo>
                    <a:pt x="42466" y="98530"/>
                  </a:lnTo>
                  <a:cubicBezTo>
                    <a:pt x="43021" y="98808"/>
                    <a:pt x="43576" y="99363"/>
                    <a:pt x="43854" y="99918"/>
                  </a:cubicBezTo>
                  <a:cubicBezTo>
                    <a:pt x="44409" y="100473"/>
                    <a:pt x="44686" y="101028"/>
                    <a:pt x="44686" y="101583"/>
                  </a:cubicBezTo>
                  <a:lnTo>
                    <a:pt x="45519" y="108244"/>
                  </a:lnTo>
                  <a:cubicBezTo>
                    <a:pt x="45519" y="109077"/>
                    <a:pt x="46074" y="109910"/>
                    <a:pt x="46629" y="110465"/>
                  </a:cubicBezTo>
                  <a:cubicBezTo>
                    <a:pt x="47184" y="111020"/>
                    <a:pt x="48017" y="111575"/>
                    <a:pt x="48850" y="111575"/>
                  </a:cubicBezTo>
                  <a:cubicBezTo>
                    <a:pt x="51209" y="111853"/>
                    <a:pt x="53568" y="111991"/>
                    <a:pt x="55927" y="111991"/>
                  </a:cubicBezTo>
                  <a:cubicBezTo>
                    <a:pt x="58286" y="111991"/>
                    <a:pt x="60646" y="111853"/>
                    <a:pt x="63005" y="111575"/>
                  </a:cubicBezTo>
                  <a:cubicBezTo>
                    <a:pt x="63837" y="111575"/>
                    <a:pt x="64670" y="111020"/>
                    <a:pt x="65225" y="110465"/>
                  </a:cubicBezTo>
                  <a:cubicBezTo>
                    <a:pt x="65780" y="109910"/>
                    <a:pt x="66335" y="109077"/>
                    <a:pt x="66335" y="108244"/>
                  </a:cubicBezTo>
                  <a:lnTo>
                    <a:pt x="67168" y="101583"/>
                  </a:lnTo>
                  <a:cubicBezTo>
                    <a:pt x="67446" y="101028"/>
                    <a:pt x="67723" y="100473"/>
                    <a:pt x="68001" y="99918"/>
                  </a:cubicBezTo>
                  <a:cubicBezTo>
                    <a:pt x="68556" y="99363"/>
                    <a:pt x="68833" y="98808"/>
                    <a:pt x="69666" y="98530"/>
                  </a:cubicBezTo>
                  <a:lnTo>
                    <a:pt x="76605" y="95755"/>
                  </a:lnTo>
                  <a:cubicBezTo>
                    <a:pt x="77160" y="95477"/>
                    <a:pt x="77715" y="95477"/>
                    <a:pt x="78548" y="95477"/>
                  </a:cubicBezTo>
                  <a:cubicBezTo>
                    <a:pt x="79103" y="95755"/>
                    <a:pt x="79658" y="96032"/>
                    <a:pt x="80213" y="96310"/>
                  </a:cubicBezTo>
                  <a:lnTo>
                    <a:pt x="85486" y="100196"/>
                  </a:lnTo>
                  <a:cubicBezTo>
                    <a:pt x="86319" y="100751"/>
                    <a:pt x="87152" y="101028"/>
                    <a:pt x="87984" y="101028"/>
                  </a:cubicBezTo>
                  <a:cubicBezTo>
                    <a:pt x="88817" y="101028"/>
                    <a:pt x="89650" y="100751"/>
                    <a:pt x="90205" y="100196"/>
                  </a:cubicBezTo>
                  <a:cubicBezTo>
                    <a:pt x="92147" y="98808"/>
                    <a:pt x="94090" y="97142"/>
                    <a:pt x="96033" y="95477"/>
                  </a:cubicBezTo>
                  <a:cubicBezTo>
                    <a:pt x="97421" y="93812"/>
                    <a:pt x="98809" y="92147"/>
                    <a:pt x="100196" y="90204"/>
                  </a:cubicBezTo>
                  <a:cubicBezTo>
                    <a:pt x="100752" y="89649"/>
                    <a:pt x="101029" y="88816"/>
                    <a:pt x="101029" y="87983"/>
                  </a:cubicBezTo>
                  <a:cubicBezTo>
                    <a:pt x="101029" y="87151"/>
                    <a:pt x="100752" y="86318"/>
                    <a:pt x="100196" y="85485"/>
                  </a:cubicBezTo>
                  <a:lnTo>
                    <a:pt x="96311" y="80212"/>
                  </a:lnTo>
                  <a:cubicBezTo>
                    <a:pt x="96033" y="79657"/>
                    <a:pt x="95756" y="79102"/>
                    <a:pt x="95478" y="78547"/>
                  </a:cubicBezTo>
                  <a:cubicBezTo>
                    <a:pt x="95478" y="77714"/>
                    <a:pt x="95478" y="77159"/>
                    <a:pt x="95756" y="76604"/>
                  </a:cubicBezTo>
                  <a:lnTo>
                    <a:pt x="98809" y="69665"/>
                  </a:lnTo>
                  <a:cubicBezTo>
                    <a:pt x="98809" y="69110"/>
                    <a:pt x="99364" y="68555"/>
                    <a:pt x="99919" y="68000"/>
                  </a:cubicBezTo>
                  <a:cubicBezTo>
                    <a:pt x="100474" y="67722"/>
                    <a:pt x="101029" y="67445"/>
                    <a:pt x="101862" y="67167"/>
                  </a:cubicBezTo>
                  <a:lnTo>
                    <a:pt x="108245" y="66334"/>
                  </a:lnTo>
                  <a:cubicBezTo>
                    <a:pt x="109078" y="66334"/>
                    <a:pt x="109911" y="65779"/>
                    <a:pt x="110466" y="65224"/>
                  </a:cubicBezTo>
                  <a:cubicBezTo>
                    <a:pt x="111021" y="64669"/>
                    <a:pt x="111576" y="63837"/>
                    <a:pt x="111576" y="63004"/>
                  </a:cubicBezTo>
                  <a:cubicBezTo>
                    <a:pt x="111854" y="60783"/>
                    <a:pt x="112131" y="58563"/>
                    <a:pt x="112131" y="56343"/>
                  </a:cubicBezTo>
                  <a:cubicBezTo>
                    <a:pt x="112131" y="53845"/>
                    <a:pt x="112131" y="51347"/>
                    <a:pt x="111576" y="48849"/>
                  </a:cubicBezTo>
                  <a:cubicBezTo>
                    <a:pt x="111576" y="48016"/>
                    <a:pt x="111298" y="47184"/>
                    <a:pt x="110743" y="46628"/>
                  </a:cubicBezTo>
                  <a:cubicBezTo>
                    <a:pt x="109911" y="46073"/>
                    <a:pt x="109356" y="45796"/>
                    <a:pt x="108523" y="45518"/>
                  </a:cubicBezTo>
                  <a:lnTo>
                    <a:pt x="101862" y="44686"/>
                  </a:lnTo>
                  <a:cubicBezTo>
                    <a:pt x="101029" y="44686"/>
                    <a:pt x="100474" y="44408"/>
                    <a:pt x="99919" y="43853"/>
                  </a:cubicBezTo>
                  <a:cubicBezTo>
                    <a:pt x="99364" y="43575"/>
                    <a:pt x="99086" y="43020"/>
                    <a:pt x="98809" y="42465"/>
                  </a:cubicBezTo>
                  <a:lnTo>
                    <a:pt x="98809" y="42188"/>
                  </a:lnTo>
                  <a:lnTo>
                    <a:pt x="96033" y="35249"/>
                  </a:lnTo>
                  <a:cubicBezTo>
                    <a:pt x="95756" y="34694"/>
                    <a:pt x="95756" y="34139"/>
                    <a:pt x="95756" y="33306"/>
                  </a:cubicBezTo>
                  <a:cubicBezTo>
                    <a:pt x="96033" y="32751"/>
                    <a:pt x="96311" y="32196"/>
                    <a:pt x="96588" y="31641"/>
                  </a:cubicBezTo>
                  <a:lnTo>
                    <a:pt x="100752" y="26367"/>
                  </a:lnTo>
                  <a:cubicBezTo>
                    <a:pt x="101029" y="25535"/>
                    <a:pt x="101584" y="24702"/>
                    <a:pt x="101584" y="23869"/>
                  </a:cubicBezTo>
                  <a:cubicBezTo>
                    <a:pt x="101307" y="23037"/>
                    <a:pt x="101029" y="22204"/>
                    <a:pt x="100752" y="21649"/>
                  </a:cubicBezTo>
                  <a:cubicBezTo>
                    <a:pt x="99086" y="19706"/>
                    <a:pt x="97421" y="17763"/>
                    <a:pt x="95756" y="16098"/>
                  </a:cubicBezTo>
                  <a:cubicBezTo>
                    <a:pt x="94090" y="14433"/>
                    <a:pt x="92425" y="13045"/>
                    <a:pt x="90760" y="11657"/>
                  </a:cubicBezTo>
                  <a:cubicBezTo>
                    <a:pt x="89927" y="11102"/>
                    <a:pt x="89094" y="10825"/>
                    <a:pt x="88262" y="10825"/>
                  </a:cubicBezTo>
                  <a:cubicBezTo>
                    <a:pt x="87429" y="10825"/>
                    <a:pt x="86596" y="11102"/>
                    <a:pt x="86041" y="11657"/>
                  </a:cubicBezTo>
                  <a:lnTo>
                    <a:pt x="80768" y="15543"/>
                  </a:lnTo>
                  <a:cubicBezTo>
                    <a:pt x="80213" y="16098"/>
                    <a:pt x="79380" y="16376"/>
                    <a:pt x="78825" y="16376"/>
                  </a:cubicBezTo>
                  <a:cubicBezTo>
                    <a:pt x="77992" y="16376"/>
                    <a:pt x="77437" y="16376"/>
                    <a:pt x="76882" y="16098"/>
                  </a:cubicBezTo>
                  <a:lnTo>
                    <a:pt x="69944" y="13322"/>
                  </a:lnTo>
                  <a:cubicBezTo>
                    <a:pt x="69388" y="13045"/>
                    <a:pt x="68833" y="12767"/>
                    <a:pt x="68278" y="12212"/>
                  </a:cubicBezTo>
                  <a:cubicBezTo>
                    <a:pt x="68001" y="11657"/>
                    <a:pt x="67723" y="11102"/>
                    <a:pt x="67446" y="10269"/>
                  </a:cubicBezTo>
                  <a:lnTo>
                    <a:pt x="66613" y="3608"/>
                  </a:lnTo>
                  <a:cubicBezTo>
                    <a:pt x="66613" y="2776"/>
                    <a:pt x="66335" y="2220"/>
                    <a:pt x="65503" y="1665"/>
                  </a:cubicBezTo>
                  <a:cubicBezTo>
                    <a:pt x="64948" y="833"/>
                    <a:pt x="64115" y="555"/>
                    <a:pt x="63282" y="278"/>
                  </a:cubicBezTo>
                  <a:cubicBezTo>
                    <a:pt x="61062" y="0"/>
                    <a:pt x="58842" y="0"/>
                    <a:pt x="56621"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9" name="Google Shape;1339;p120"/>
          <p:cNvSpPr txBox="1"/>
          <p:nvPr/>
        </p:nvSpPr>
        <p:spPr>
          <a:xfrm>
            <a:off x="5829300" y="4774200"/>
            <a:ext cx="3314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Source: Apollo Data</a:t>
            </a:r>
            <a:endParaRPr/>
          </a:p>
        </p:txBody>
      </p:sp>
      <p:sp>
        <p:nvSpPr>
          <p:cNvPr id="1340" name="Google Shape;1340;p120"/>
          <p:cNvSpPr txBox="1"/>
          <p:nvPr/>
        </p:nvSpPr>
        <p:spPr>
          <a:xfrm>
            <a:off x="1505700" y="3795620"/>
            <a:ext cx="135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sp>
        <p:nvSpPr>
          <p:cNvPr id="1341" name="Google Shape;1341;p120"/>
          <p:cNvSpPr txBox="1"/>
          <p:nvPr/>
        </p:nvSpPr>
        <p:spPr>
          <a:xfrm>
            <a:off x="4091125" y="2620663"/>
            <a:ext cx="135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sp>
        <p:nvSpPr>
          <p:cNvPr id="1342" name="Google Shape;1342;p120"/>
          <p:cNvSpPr txBox="1"/>
          <p:nvPr/>
        </p:nvSpPr>
        <p:spPr>
          <a:xfrm>
            <a:off x="6810750" y="1681848"/>
            <a:ext cx="1351800" cy="338700"/>
          </a:xfrm>
          <a:prstGeom prst="rect">
            <a:avLst/>
          </a:prstGeom>
          <a:noFill/>
          <a:ln cap="flat" cmpd="sng" w="2857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i="1" lang="en" sz="1000">
                <a:latin typeface="PT Serif"/>
                <a:ea typeface="PT Serif"/>
                <a:cs typeface="PT Serif"/>
                <a:sym typeface="PT Serif"/>
              </a:rPr>
              <a:t>meetings</a:t>
            </a:r>
            <a:r>
              <a:rPr lang="en" sz="1000">
                <a:latin typeface="Manrope"/>
                <a:ea typeface="Manrope"/>
                <a:cs typeface="Manrope"/>
                <a:sym typeface="Manrope"/>
              </a:rPr>
              <a:t> </a:t>
            </a:r>
            <a:r>
              <a:rPr i="1" lang="en" sz="1000">
                <a:latin typeface="PT Serif"/>
                <a:ea typeface="PT Serif"/>
                <a:cs typeface="PT Serif"/>
                <a:sym typeface="PT Serif"/>
              </a:rPr>
              <a:t>booked rate</a:t>
            </a:r>
            <a:endParaRPr sz="1000">
              <a:latin typeface="Manrope"/>
              <a:ea typeface="Manrope"/>
              <a:cs typeface="Manrope"/>
              <a:sym typeface="Manrope"/>
            </a:endParaRPr>
          </a:p>
        </p:txBody>
      </p:sp>
      <p:pic>
        <p:nvPicPr>
          <p:cNvPr id="1343" name="Google Shape;1343;p120"/>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344" name="Google Shape;1344;p120"/>
          <p:cNvPicPr preferRelativeResize="0"/>
          <p:nvPr/>
        </p:nvPicPr>
        <p:blipFill>
          <a:blip r:embed="rId4">
            <a:alphaModFix/>
          </a:blip>
          <a:stretch>
            <a:fillRect/>
          </a:stretch>
        </p:blipFill>
        <p:spPr>
          <a:xfrm>
            <a:off x="0" y="0"/>
            <a:ext cx="9144003" cy="5143501"/>
          </a:xfrm>
          <a:prstGeom prst="rect">
            <a:avLst/>
          </a:prstGeom>
          <a:noFill/>
          <a:ln>
            <a:noFill/>
          </a:ln>
        </p:spPr>
      </p:pic>
      <p:pic>
        <p:nvPicPr>
          <p:cNvPr id="1345" name="Google Shape;1345;p120"/>
          <p:cNvPicPr preferRelativeResize="0"/>
          <p:nvPr/>
        </p:nvPicPr>
        <p:blipFill>
          <a:blip r:embed="rId5">
            <a:alphaModFix/>
          </a:blip>
          <a:stretch>
            <a:fillRect/>
          </a:stretch>
        </p:blipFill>
        <p:spPr>
          <a:xfrm>
            <a:off x="0" y="0"/>
            <a:ext cx="9144003"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349" name="Shape 1349"/>
        <p:cNvGrpSpPr/>
        <p:nvPr/>
      </p:nvGrpSpPr>
      <p:grpSpPr>
        <a:xfrm>
          <a:off x="0" y="0"/>
          <a:ext cx="0" cy="0"/>
          <a:chOff x="0" y="0"/>
          <a:chExt cx="0" cy="0"/>
        </a:xfrm>
      </p:grpSpPr>
      <p:sp>
        <p:nvSpPr>
          <p:cNvPr id="1350" name="Google Shape;1350;p121"/>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grpSp>
        <p:nvGrpSpPr>
          <p:cNvPr id="1351" name="Google Shape;1351;p121"/>
          <p:cNvGrpSpPr/>
          <p:nvPr/>
        </p:nvGrpSpPr>
        <p:grpSpPr>
          <a:xfrm rot="2697094">
            <a:off x="7957836" y="3735158"/>
            <a:ext cx="307015" cy="307274"/>
            <a:chOff x="3119994" y="1035889"/>
            <a:chExt cx="1223400" cy="1223400"/>
          </a:xfrm>
        </p:grpSpPr>
        <p:sp>
          <p:nvSpPr>
            <p:cNvPr id="1352" name="Google Shape;1352;p121"/>
            <p:cNvSpPr/>
            <p:nvPr/>
          </p:nvSpPr>
          <p:spPr>
            <a:xfrm rot="8100000">
              <a:off x="3299157" y="1215052"/>
              <a:ext cx="865074" cy="865074"/>
            </a:xfrm>
            <a:prstGeom prst="halfFrame">
              <a:avLst>
                <a:gd fmla="val 13048" name="adj1"/>
                <a:gd fmla="val 13266" name="adj2"/>
              </a:avLst>
            </a:prstGeom>
            <a:solidFill>
              <a:srgbClr val="3F3653"/>
            </a:solidFill>
            <a:ln>
              <a:noFill/>
            </a:ln>
          </p:spPr>
          <p:txBody>
            <a:bodyPr anchorCtr="0" anchor="ctr" bIns="113475" lIns="113475" spcFirstLastPara="1" rIns="113475" wrap="square" tIns="113475">
              <a:noAutofit/>
            </a:bodyPr>
            <a:lstStyle/>
            <a:p>
              <a:pPr indent="0" lvl="0" marL="0" rtl="0" algn="ctr">
                <a:spcBef>
                  <a:spcPts val="0"/>
                </a:spcBef>
                <a:spcAft>
                  <a:spcPts val="0"/>
                </a:spcAft>
                <a:buNone/>
              </a:pPr>
              <a:r>
                <a:t/>
              </a:r>
              <a:endParaRPr sz="1738">
                <a:solidFill>
                  <a:srgbClr val="243031"/>
                </a:solidFill>
              </a:endParaRPr>
            </a:p>
          </p:txBody>
        </p:sp>
        <p:sp>
          <p:nvSpPr>
            <p:cNvPr id="1353" name="Google Shape;1353;p121"/>
            <p:cNvSpPr/>
            <p:nvPr/>
          </p:nvSpPr>
          <p:spPr>
            <a:xfrm>
              <a:off x="3267350" y="1586279"/>
              <a:ext cx="965100" cy="122700"/>
            </a:xfrm>
            <a:prstGeom prst="rect">
              <a:avLst/>
            </a:prstGeom>
            <a:solidFill>
              <a:srgbClr val="3F3653"/>
            </a:solidFill>
            <a:ln>
              <a:noFill/>
            </a:ln>
          </p:spPr>
          <p:txBody>
            <a:bodyPr anchorCtr="0" anchor="ctr" bIns="113475" lIns="113475" spcFirstLastPara="1" rIns="113475" wrap="square" tIns="113475">
              <a:noAutofit/>
            </a:bodyPr>
            <a:lstStyle/>
            <a:p>
              <a:pPr indent="0" lvl="0" marL="0" rtl="0" algn="ctr">
                <a:spcBef>
                  <a:spcPts val="0"/>
                </a:spcBef>
                <a:spcAft>
                  <a:spcPts val="0"/>
                </a:spcAft>
                <a:buNone/>
              </a:pPr>
              <a:r>
                <a:t/>
              </a:r>
              <a:endParaRPr sz="1738">
                <a:solidFill>
                  <a:srgbClr val="243031"/>
                </a:solidFill>
              </a:endParaRPr>
            </a:p>
          </p:txBody>
        </p:sp>
      </p:grpSp>
      <p:sp>
        <p:nvSpPr>
          <p:cNvPr id="1354" name="Google Shape;1354;p121"/>
          <p:cNvSpPr txBox="1"/>
          <p:nvPr>
            <p:ph type="title"/>
          </p:nvPr>
        </p:nvSpPr>
        <p:spPr>
          <a:xfrm>
            <a:off x="245475" y="1360975"/>
            <a:ext cx="6920100" cy="12255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6000"/>
              <a:t>Demo: AI Assistant In Apollo</a:t>
            </a:r>
            <a:endParaRPr sz="6000"/>
          </a:p>
        </p:txBody>
      </p:sp>
      <p:sp>
        <p:nvSpPr>
          <p:cNvPr id="1355" name="Google Shape;1355;p121"/>
          <p:cNvSpPr txBox="1"/>
          <p:nvPr/>
        </p:nvSpPr>
        <p:spPr>
          <a:xfrm>
            <a:off x="245475" y="875125"/>
            <a:ext cx="964500" cy="332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1200">
                <a:solidFill>
                  <a:schemeClr val="dk1"/>
                </a:solidFill>
                <a:latin typeface="DM Sans SemiBold"/>
                <a:ea typeface="DM Sans SemiBold"/>
                <a:cs typeface="DM Sans SemiBold"/>
                <a:sym typeface="DM Sans SemiBold"/>
              </a:rPr>
              <a:t>Chapter 3:</a:t>
            </a:r>
            <a:endParaRPr sz="1200"/>
          </a:p>
        </p:txBody>
      </p:sp>
      <p:pic>
        <p:nvPicPr>
          <p:cNvPr id="1356" name="Google Shape;1356;p121" title="Screenshot 2025-11-11 at 2.19.40 PM.png"/>
          <p:cNvPicPr preferRelativeResize="0"/>
          <p:nvPr/>
        </p:nvPicPr>
        <p:blipFill rotWithShape="1">
          <a:blip r:embed="rId3">
            <a:alphaModFix/>
          </a:blip>
          <a:srcRect b="20290" l="15438" r="14035" t="3774"/>
          <a:stretch/>
        </p:blipFill>
        <p:spPr>
          <a:xfrm>
            <a:off x="342900" y="228604"/>
            <a:ext cx="649200" cy="649200"/>
          </a:xfrm>
          <a:prstGeom prst="ellipse">
            <a:avLst/>
          </a:prstGeom>
          <a:noFill/>
          <a:ln cap="flat" cmpd="sng" w="25975">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360" name="Shape 1360"/>
        <p:cNvGrpSpPr/>
        <p:nvPr/>
      </p:nvGrpSpPr>
      <p:grpSpPr>
        <a:xfrm>
          <a:off x="0" y="0"/>
          <a:ext cx="0" cy="0"/>
          <a:chOff x="0" y="0"/>
          <a:chExt cx="0" cy="0"/>
        </a:xfrm>
      </p:grpSpPr>
      <p:sp>
        <p:nvSpPr>
          <p:cNvPr id="1361" name="Google Shape;1361;p122"/>
          <p:cNvSpPr/>
          <p:nvPr/>
        </p:nvSpPr>
        <p:spPr>
          <a:xfrm>
            <a:off x="4576450" y="-6650"/>
            <a:ext cx="4567800" cy="5150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2" name="Google Shape;1362;p122"/>
          <p:cNvSpPr txBox="1"/>
          <p:nvPr/>
        </p:nvSpPr>
        <p:spPr>
          <a:xfrm>
            <a:off x="470325" y="1857525"/>
            <a:ext cx="3777300" cy="184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3500">
                <a:solidFill>
                  <a:schemeClr val="dk1"/>
                </a:solidFill>
                <a:latin typeface="DM Sans SemiBold"/>
                <a:ea typeface="DM Sans SemiBold"/>
                <a:cs typeface="DM Sans SemiBold"/>
                <a:sym typeface="DM Sans SemiBold"/>
              </a:rPr>
              <a:t>Join an </a:t>
            </a:r>
            <a:br>
              <a:rPr lang="en" sz="3500">
                <a:solidFill>
                  <a:schemeClr val="dk1"/>
                </a:solidFill>
                <a:latin typeface="DM Sans SemiBold"/>
                <a:ea typeface="DM Sans SemiBold"/>
                <a:cs typeface="DM Sans SemiBold"/>
                <a:sym typeface="DM Sans SemiBold"/>
              </a:rPr>
            </a:br>
            <a:r>
              <a:rPr lang="en" sz="3500">
                <a:solidFill>
                  <a:schemeClr val="dk1"/>
                </a:solidFill>
                <a:latin typeface="DM Sans SemiBold"/>
                <a:ea typeface="DM Sans SemiBold"/>
                <a:cs typeface="DM Sans SemiBold"/>
                <a:sym typeface="DM Sans SemiBold"/>
              </a:rPr>
              <a:t>Apollo training</a:t>
            </a:r>
            <a:endParaRPr sz="3500">
              <a:solidFill>
                <a:schemeClr val="dk1"/>
              </a:solidFill>
              <a:latin typeface="DM Sans SemiBold"/>
              <a:ea typeface="DM Sans SemiBold"/>
              <a:cs typeface="DM Sans SemiBold"/>
              <a:sym typeface="DM Sans SemiBold"/>
            </a:endParaRPr>
          </a:p>
        </p:txBody>
      </p:sp>
      <p:sp>
        <p:nvSpPr>
          <p:cNvPr id="1363" name="Google Shape;1363;p122"/>
          <p:cNvSpPr/>
          <p:nvPr/>
        </p:nvSpPr>
        <p:spPr>
          <a:xfrm>
            <a:off x="4247625" y="598650"/>
            <a:ext cx="4991700" cy="4087500"/>
          </a:xfrm>
          <a:prstGeom prst="roundRect">
            <a:avLst>
              <a:gd fmla="val 1854" name="adj"/>
            </a:avLst>
          </a:prstGeom>
          <a:solidFill>
            <a:srgbClr val="3F3653"/>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t/>
            </a:r>
            <a:endParaRPr sz="1158"/>
          </a:p>
        </p:txBody>
      </p:sp>
      <p:pic>
        <p:nvPicPr>
          <p:cNvPr id="1364" name="Google Shape;1364;p122"/>
          <p:cNvPicPr preferRelativeResize="0"/>
          <p:nvPr/>
        </p:nvPicPr>
        <p:blipFill>
          <a:blip r:embed="rId3">
            <a:alphaModFix/>
          </a:blip>
          <a:stretch>
            <a:fillRect/>
          </a:stretch>
        </p:blipFill>
        <p:spPr>
          <a:xfrm>
            <a:off x="4481200" y="1076326"/>
            <a:ext cx="5098552" cy="3609826"/>
          </a:xfrm>
          <a:prstGeom prst="rect">
            <a:avLst/>
          </a:prstGeom>
          <a:noFill/>
          <a:ln>
            <a:noFill/>
          </a:ln>
        </p:spPr>
      </p:pic>
      <p:sp>
        <p:nvSpPr>
          <p:cNvPr id="1365" name="Google Shape;1365;p122"/>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How to Book 2.3x’s Meetings in the First 14 Days</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grpSp>
        <p:nvGrpSpPr>
          <p:cNvPr id="1370" name="Google Shape;1370;p123"/>
          <p:cNvGrpSpPr/>
          <p:nvPr/>
        </p:nvGrpSpPr>
        <p:grpSpPr>
          <a:xfrm>
            <a:off x="-1" y="13"/>
            <a:ext cx="9228558" cy="5143475"/>
            <a:chOff x="65100" y="0"/>
            <a:chExt cx="6749476" cy="3761775"/>
          </a:xfrm>
        </p:grpSpPr>
        <p:grpSp>
          <p:nvGrpSpPr>
            <p:cNvPr id="1371" name="Google Shape;1371;p123"/>
            <p:cNvGrpSpPr/>
            <p:nvPr/>
          </p:nvGrpSpPr>
          <p:grpSpPr>
            <a:xfrm>
              <a:off x="65100" y="0"/>
              <a:ext cx="6749476" cy="3761775"/>
              <a:chOff x="745125" y="745125"/>
              <a:chExt cx="6749476" cy="3761775"/>
            </a:xfrm>
          </p:grpSpPr>
          <p:pic>
            <p:nvPicPr>
              <p:cNvPr id="1372" name="Google Shape;1372;p123"/>
              <p:cNvPicPr preferRelativeResize="0"/>
              <p:nvPr/>
            </p:nvPicPr>
            <p:blipFill rotWithShape="1">
              <a:blip r:embed="rId3">
                <a:alphaModFix/>
              </a:blip>
              <a:srcRect b="10005" l="7476" r="7382" t="12252"/>
              <a:stretch/>
            </p:blipFill>
            <p:spPr>
              <a:xfrm>
                <a:off x="745125" y="745125"/>
                <a:ext cx="6749476" cy="3761775"/>
              </a:xfrm>
              <a:prstGeom prst="rect">
                <a:avLst/>
              </a:prstGeom>
              <a:noFill/>
              <a:ln>
                <a:noFill/>
              </a:ln>
            </p:spPr>
          </p:pic>
          <p:sp>
            <p:nvSpPr>
              <p:cNvPr id="1373" name="Google Shape;1373;p123"/>
              <p:cNvSpPr/>
              <p:nvPr/>
            </p:nvSpPr>
            <p:spPr>
              <a:xfrm>
                <a:off x="6105650" y="4080075"/>
                <a:ext cx="1251600" cy="339900"/>
              </a:xfrm>
              <a:prstGeom prst="rect">
                <a:avLst/>
              </a:prstGeom>
              <a:solidFill>
                <a:srgbClr val="FFFFFF"/>
              </a:solidFill>
              <a:ln>
                <a:noFill/>
              </a:ln>
            </p:spPr>
            <p:txBody>
              <a:bodyPr anchorCtr="0" anchor="ctr" bIns="125000" lIns="125000" spcFirstLastPara="1" rIns="125000" wrap="square" tIns="125000">
                <a:noAutofit/>
              </a:bodyPr>
              <a:lstStyle/>
              <a:p>
                <a:pPr indent="0" lvl="0" marL="0" rtl="0" algn="ctr">
                  <a:spcBef>
                    <a:spcPts val="0"/>
                  </a:spcBef>
                  <a:spcAft>
                    <a:spcPts val="0"/>
                  </a:spcAft>
                  <a:buNone/>
                </a:pPr>
                <a:r>
                  <a:t/>
                </a:r>
                <a:endParaRPr sz="1914"/>
              </a:p>
            </p:txBody>
          </p:sp>
          <p:pic>
            <p:nvPicPr>
              <p:cNvPr id="1374" name="Google Shape;1374;p123"/>
              <p:cNvPicPr preferRelativeResize="0"/>
              <p:nvPr/>
            </p:nvPicPr>
            <p:blipFill rotWithShape="1">
              <a:blip r:embed="rId3">
                <a:alphaModFix/>
              </a:blip>
              <a:srcRect b="11510" l="74270" r="9267" t="81462"/>
              <a:stretch/>
            </p:blipFill>
            <p:spPr>
              <a:xfrm>
                <a:off x="4800600" y="4080075"/>
                <a:ext cx="1305052" cy="340025"/>
              </a:xfrm>
              <a:prstGeom prst="rect">
                <a:avLst/>
              </a:prstGeom>
              <a:noFill/>
              <a:ln>
                <a:noFill/>
              </a:ln>
            </p:spPr>
          </p:pic>
        </p:grpSp>
        <p:grpSp>
          <p:nvGrpSpPr>
            <p:cNvPr id="1375" name="Google Shape;1375;p123"/>
            <p:cNvGrpSpPr/>
            <p:nvPr/>
          </p:nvGrpSpPr>
          <p:grpSpPr>
            <a:xfrm>
              <a:off x="4055475" y="3334950"/>
              <a:ext cx="2556650" cy="340025"/>
              <a:chOff x="4800600" y="4080075"/>
              <a:chExt cx="2556650" cy="340025"/>
            </a:xfrm>
          </p:grpSpPr>
          <p:sp>
            <p:nvSpPr>
              <p:cNvPr id="1376" name="Google Shape;1376;p123"/>
              <p:cNvSpPr/>
              <p:nvPr/>
            </p:nvSpPr>
            <p:spPr>
              <a:xfrm>
                <a:off x="6105650" y="4080075"/>
                <a:ext cx="1251600" cy="339900"/>
              </a:xfrm>
              <a:prstGeom prst="rect">
                <a:avLst/>
              </a:prstGeom>
              <a:solidFill>
                <a:srgbClr val="FFFFFF"/>
              </a:solidFill>
              <a:ln>
                <a:noFill/>
              </a:ln>
            </p:spPr>
            <p:txBody>
              <a:bodyPr anchorCtr="0" anchor="ctr" bIns="125000" lIns="125000" spcFirstLastPara="1" rIns="125000" wrap="square" tIns="125000">
                <a:noAutofit/>
              </a:bodyPr>
              <a:lstStyle/>
              <a:p>
                <a:pPr indent="0" lvl="0" marL="0" rtl="0" algn="ctr">
                  <a:spcBef>
                    <a:spcPts val="0"/>
                  </a:spcBef>
                  <a:spcAft>
                    <a:spcPts val="0"/>
                  </a:spcAft>
                  <a:buNone/>
                </a:pPr>
                <a:r>
                  <a:t/>
                </a:r>
                <a:endParaRPr sz="1914"/>
              </a:p>
            </p:txBody>
          </p:sp>
          <p:pic>
            <p:nvPicPr>
              <p:cNvPr id="1377" name="Google Shape;1377;p123"/>
              <p:cNvPicPr preferRelativeResize="0"/>
              <p:nvPr/>
            </p:nvPicPr>
            <p:blipFill rotWithShape="1">
              <a:blip r:embed="rId3">
                <a:alphaModFix/>
              </a:blip>
              <a:srcRect b="11510" l="74270" r="9267" t="81462"/>
              <a:stretch/>
            </p:blipFill>
            <p:spPr>
              <a:xfrm>
                <a:off x="4800600" y="4080075"/>
                <a:ext cx="1305052" cy="340025"/>
              </a:xfrm>
              <a:prstGeom prst="rect">
                <a:avLst/>
              </a:prstGeom>
              <a:noFill/>
              <a:ln>
                <a:noFill/>
              </a:ln>
            </p:spPr>
          </p:pic>
        </p:grpSp>
      </p:grpSp>
      <p:sp>
        <p:nvSpPr>
          <p:cNvPr id="1378" name="Google Shape;1378;p123"/>
          <p:cNvSpPr/>
          <p:nvPr/>
        </p:nvSpPr>
        <p:spPr>
          <a:xfrm>
            <a:off x="5733000" y="609600"/>
            <a:ext cx="3068100" cy="1905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DESIGN </a:t>
            </a:r>
            <a:r>
              <a:rPr lang="en"/>
              <a:t>DIRECTION</a:t>
            </a:r>
            <a:r>
              <a:rPr lang="en"/>
              <a:t>:</a:t>
            </a:r>
            <a:endParaRPr/>
          </a:p>
          <a:p>
            <a:pPr indent="0" lvl="0" marL="0" rtl="0" algn="l">
              <a:spcBef>
                <a:spcPts val="0"/>
              </a:spcBef>
              <a:spcAft>
                <a:spcPts val="0"/>
              </a:spcAft>
              <a:buNone/>
            </a:pPr>
            <a:r>
              <a:rPr lang="en"/>
              <a:t>Replace with screenshot of live Academy homepage (this is a screenshot of </a:t>
            </a:r>
            <a:r>
              <a:rPr lang="en" u="sng">
                <a:solidFill>
                  <a:schemeClr val="hlink"/>
                </a:solidFill>
                <a:hlinkClick r:id="rId4"/>
              </a:rPr>
              <a:t>page on staging</a:t>
            </a:r>
            <a:r>
              <a:rPr lang="en"/>
              <a:t>) with  spotlight on the URL </a:t>
            </a:r>
            <a:endParaRPr/>
          </a:p>
        </p:txBody>
      </p:sp>
      <p:sp>
        <p:nvSpPr>
          <p:cNvPr id="1379" name="Google Shape;1379;p123"/>
          <p:cNvSpPr/>
          <p:nvPr/>
        </p:nvSpPr>
        <p:spPr>
          <a:xfrm>
            <a:off x="1178100" y="528600"/>
            <a:ext cx="3797400" cy="385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apollo.io/academy/plays</a:t>
            </a:r>
            <a:endParaRPr/>
          </a:p>
        </p:txBody>
      </p:sp>
      <p:pic>
        <p:nvPicPr>
          <p:cNvPr id="1380" name="Google Shape;1380;p123"/>
          <p:cNvPicPr preferRelativeResize="0"/>
          <p:nvPr/>
        </p:nvPicPr>
        <p:blipFill>
          <a:blip r:embed="rId5">
            <a:alphaModFix/>
          </a:blip>
          <a:stretch>
            <a:fillRect/>
          </a:stretch>
        </p:blipFill>
        <p:spPr>
          <a:xfrm>
            <a:off x="0" y="0"/>
            <a:ext cx="9303025"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F53"/>
        </a:solidFill>
      </p:bgPr>
    </p:bg>
    <p:spTree>
      <p:nvGrpSpPr>
        <p:cNvPr id="1002" name="Shape 1002"/>
        <p:cNvGrpSpPr/>
        <p:nvPr/>
      </p:nvGrpSpPr>
      <p:grpSpPr>
        <a:xfrm>
          <a:off x="0" y="0"/>
          <a:ext cx="0" cy="0"/>
          <a:chOff x="0" y="0"/>
          <a:chExt cx="0" cy="0"/>
        </a:xfrm>
      </p:grpSpPr>
      <p:sp>
        <p:nvSpPr>
          <p:cNvPr id="1003" name="Google Shape;1003;p106"/>
          <p:cNvSpPr txBox="1"/>
          <p:nvPr>
            <p:ph type="title"/>
          </p:nvPr>
        </p:nvSpPr>
        <p:spPr>
          <a:xfrm>
            <a:off x="228600" y="2379187"/>
            <a:ext cx="7583700" cy="2211600"/>
          </a:xfrm>
          <a:prstGeom prst="rect">
            <a:avLst/>
          </a:prstGeom>
        </p:spPr>
        <p:txBody>
          <a:bodyPr anchorCtr="0" anchor="b" bIns="91425" lIns="91425" spcFirstLastPara="1" rIns="91425" wrap="square" tIns="91425">
            <a:noAutofit/>
          </a:bodyPr>
          <a:lstStyle/>
          <a:p>
            <a:pPr indent="0" lvl="0" marL="0" rtl="0" algn="l">
              <a:lnSpc>
                <a:spcPct val="80000"/>
              </a:lnSpc>
              <a:spcBef>
                <a:spcPts val="800"/>
              </a:spcBef>
              <a:spcAft>
                <a:spcPts val="0"/>
              </a:spcAft>
              <a:buNone/>
            </a:pPr>
            <a:r>
              <a:rPr b="1" lang="en">
                <a:solidFill>
                  <a:schemeClr val="lt1"/>
                </a:solidFill>
                <a:latin typeface="DM Sans"/>
                <a:ea typeface="DM Sans"/>
                <a:cs typeface="DM Sans"/>
                <a:sym typeface="DM Sans"/>
              </a:rPr>
              <a:t>How to Book 2.3x’s Meetings in the First 14 Days</a:t>
            </a:r>
            <a:endParaRPr sz="2700">
              <a:solidFill>
                <a:schemeClr val="lt1"/>
              </a:solidFill>
              <a:latin typeface="DM Sans Medium"/>
              <a:ea typeface="DM Sans Medium"/>
              <a:cs typeface="DM Sans Medium"/>
              <a:sym typeface="DM Sans Medium"/>
            </a:endParaRPr>
          </a:p>
        </p:txBody>
      </p:sp>
      <p:sp>
        <p:nvSpPr>
          <p:cNvPr id="1004" name="Google Shape;1004;p106"/>
          <p:cNvSpPr/>
          <p:nvPr/>
        </p:nvSpPr>
        <p:spPr>
          <a:xfrm>
            <a:off x="379775" y="1785600"/>
            <a:ext cx="990300" cy="271800"/>
          </a:xfrm>
          <a:prstGeom prst="roundRect">
            <a:avLst>
              <a:gd fmla="val 50000" name="adj"/>
            </a:avLst>
          </a:prstGeom>
          <a:noFill/>
          <a:ln cap="flat" cmpd="sng" w="9525">
            <a:solidFill>
              <a:schemeClr val="accent5"/>
            </a:solidFill>
            <a:prstDash val="solid"/>
            <a:round/>
            <a:headEnd len="sm" w="sm" type="none"/>
            <a:tailEnd len="sm" w="sm" type="none"/>
          </a:ln>
        </p:spPr>
        <p:txBody>
          <a:bodyPr anchorCtr="0" anchor="ctr" bIns="0" lIns="0" spcFirstLastPara="1" rIns="0" wrap="square" tIns="45700">
            <a:noAutofit/>
          </a:bodyPr>
          <a:lstStyle/>
          <a:p>
            <a:pPr indent="0" lvl="0" marL="0" rtl="0" algn="ctr">
              <a:lnSpc>
                <a:spcPct val="70000"/>
              </a:lnSpc>
              <a:spcBef>
                <a:spcPts val="0"/>
              </a:spcBef>
              <a:spcAft>
                <a:spcPts val="0"/>
              </a:spcAft>
              <a:buNone/>
            </a:pPr>
            <a:r>
              <a:rPr b="1" lang="en" sz="1200">
                <a:solidFill>
                  <a:schemeClr val="accent5"/>
                </a:solidFill>
                <a:latin typeface="DM Sans"/>
                <a:ea typeface="DM Sans"/>
                <a:cs typeface="DM Sans"/>
                <a:sym typeface="DM Sans"/>
              </a:rPr>
              <a:t>WEBINAR</a:t>
            </a:r>
            <a:endParaRPr sz="1200">
              <a:solidFill>
                <a:schemeClr val="accent5"/>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F53"/>
        </a:solidFill>
      </p:bgPr>
    </p:bg>
    <p:spTree>
      <p:nvGrpSpPr>
        <p:cNvPr id="1384" name="Shape 1384"/>
        <p:cNvGrpSpPr/>
        <p:nvPr/>
      </p:nvGrpSpPr>
      <p:grpSpPr>
        <a:xfrm>
          <a:off x="0" y="0"/>
          <a:ext cx="0" cy="0"/>
          <a:chOff x="0" y="0"/>
          <a:chExt cx="0" cy="0"/>
        </a:xfrm>
      </p:grpSpPr>
      <p:sp>
        <p:nvSpPr>
          <p:cNvPr id="1385" name="Google Shape;1385;p124"/>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a:p>
            <a:pPr indent="0" lvl="0" marL="0" rtl="0" algn="l">
              <a:spcBef>
                <a:spcPts val="0"/>
              </a:spcBef>
              <a:spcAft>
                <a:spcPts val="0"/>
              </a:spcAft>
              <a:buNone/>
            </a:pPr>
            <a:r>
              <a:t/>
            </a:r>
            <a:endParaRPr/>
          </a:p>
        </p:txBody>
      </p:sp>
      <p:sp>
        <p:nvSpPr>
          <p:cNvPr id="1386" name="Google Shape;1386;p124"/>
          <p:cNvSpPr txBox="1"/>
          <p:nvPr/>
        </p:nvSpPr>
        <p:spPr>
          <a:xfrm>
            <a:off x="257550" y="878550"/>
            <a:ext cx="7266000" cy="21240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1200"/>
              </a:spcAft>
              <a:buNone/>
            </a:pPr>
            <a:r>
              <a:rPr lang="en" sz="6000">
                <a:solidFill>
                  <a:schemeClr val="accent5"/>
                </a:solidFill>
                <a:latin typeface="DM Sans SemiBold"/>
                <a:ea typeface="DM Sans SemiBold"/>
                <a:cs typeface="DM Sans SemiBold"/>
                <a:sym typeface="DM Sans SemiBold"/>
              </a:rPr>
              <a:t>Want to speak Apollo’s sales team? </a:t>
            </a:r>
            <a:endParaRPr sz="6000">
              <a:solidFill>
                <a:schemeClr val="accent5"/>
              </a:solidFill>
              <a:latin typeface="DM Sans SemiBold"/>
              <a:ea typeface="DM Sans SemiBold"/>
              <a:cs typeface="DM Sans SemiBold"/>
              <a:sym typeface="DM Sans SemiBold"/>
            </a:endParaRPr>
          </a:p>
        </p:txBody>
      </p:sp>
      <p:sp>
        <p:nvSpPr>
          <p:cNvPr id="1387" name="Google Shape;1387;p124"/>
          <p:cNvSpPr txBox="1"/>
          <p:nvPr/>
        </p:nvSpPr>
        <p:spPr>
          <a:xfrm>
            <a:off x="969051" y="3672050"/>
            <a:ext cx="3991200" cy="207900"/>
          </a:xfrm>
          <a:prstGeom prst="rect">
            <a:avLst/>
          </a:prstGeom>
          <a:noFill/>
          <a:ln>
            <a:noFill/>
          </a:ln>
        </p:spPr>
        <p:txBody>
          <a:bodyPr anchorCtr="0" anchor="ctr" bIns="19050" lIns="19050" spcFirstLastPara="1" rIns="19050" wrap="square" tIns="19050">
            <a:spAutoFit/>
          </a:bodyPr>
          <a:lstStyle/>
          <a:p>
            <a:pPr indent="0" lvl="0" marL="0" rtl="0" algn="l">
              <a:lnSpc>
                <a:spcPct val="130000"/>
              </a:lnSpc>
              <a:spcBef>
                <a:spcPts val="0"/>
              </a:spcBef>
              <a:spcAft>
                <a:spcPts val="0"/>
              </a:spcAft>
              <a:buNone/>
            </a:pPr>
            <a:r>
              <a:rPr lang="en" sz="1100">
                <a:solidFill>
                  <a:schemeClr val="lt1"/>
                </a:solidFill>
                <a:latin typeface="Inter Medium"/>
                <a:ea typeface="Inter Medium"/>
                <a:cs typeface="Inter Medium"/>
                <a:sym typeface="Inter Medium"/>
              </a:rPr>
              <a:t>Request a demo</a:t>
            </a:r>
            <a:endParaRPr sz="1100">
              <a:solidFill>
                <a:schemeClr val="lt1"/>
              </a:solidFill>
              <a:latin typeface="Inter Medium"/>
              <a:ea typeface="Inter Medium"/>
              <a:cs typeface="Inter Medium"/>
              <a:sym typeface="Inter Medium"/>
            </a:endParaRPr>
          </a:p>
        </p:txBody>
      </p:sp>
      <p:sp>
        <p:nvSpPr>
          <p:cNvPr id="1388" name="Google Shape;1388;p124"/>
          <p:cNvSpPr/>
          <p:nvPr/>
        </p:nvSpPr>
        <p:spPr>
          <a:xfrm>
            <a:off x="342900" y="3571200"/>
            <a:ext cx="490800" cy="429300"/>
          </a:xfrm>
          <a:prstGeom prst="roundRect">
            <a:avLst>
              <a:gd fmla="val 50000" name="adj"/>
            </a:avLst>
          </a:prstGeom>
          <a:noFill/>
          <a:ln cap="flat" cmpd="sng" w="19050">
            <a:solidFill>
              <a:schemeClr val="accent4"/>
            </a:solidFill>
            <a:prstDash val="solid"/>
            <a:round/>
            <a:headEnd len="med" w="med" type="none"/>
            <a:tailEnd len="med" w="med" type="none"/>
          </a:ln>
        </p:spPr>
        <p:txBody>
          <a:bodyPr anchorCtr="0" anchor="ctr" bIns="67750" lIns="67750" spcFirstLastPara="1" rIns="67750" wrap="square" tIns="67750">
            <a:noAutofit/>
          </a:bodyPr>
          <a:lstStyle/>
          <a:p>
            <a:pPr indent="0" lvl="0" marL="0" marR="0" rtl="0" algn="l">
              <a:lnSpc>
                <a:spcPct val="100000"/>
              </a:lnSpc>
              <a:spcBef>
                <a:spcPts val="0"/>
              </a:spcBef>
              <a:spcAft>
                <a:spcPts val="0"/>
              </a:spcAft>
              <a:buNone/>
            </a:pPr>
            <a:r>
              <a:t/>
            </a:r>
            <a:endParaRPr sz="1037"/>
          </a:p>
        </p:txBody>
      </p:sp>
      <p:grpSp>
        <p:nvGrpSpPr>
          <p:cNvPr id="1389" name="Google Shape;1389;p124"/>
          <p:cNvGrpSpPr/>
          <p:nvPr/>
        </p:nvGrpSpPr>
        <p:grpSpPr>
          <a:xfrm rot="-1849">
            <a:off x="473965" y="3672100"/>
            <a:ext cx="227430" cy="227797"/>
            <a:chOff x="3119994" y="1035889"/>
            <a:chExt cx="1223400" cy="1223400"/>
          </a:xfrm>
        </p:grpSpPr>
        <p:sp>
          <p:nvSpPr>
            <p:cNvPr id="1390" name="Google Shape;1390;p124"/>
            <p:cNvSpPr/>
            <p:nvPr/>
          </p:nvSpPr>
          <p:spPr>
            <a:xfrm rot="8100000">
              <a:off x="3299157" y="1215052"/>
              <a:ext cx="865074" cy="865074"/>
            </a:xfrm>
            <a:prstGeom prst="halfFrame">
              <a:avLst>
                <a:gd fmla="val 13048" name="adj1"/>
                <a:gd fmla="val 13266" name="adj2"/>
              </a:avLst>
            </a:prstGeom>
            <a:solidFill>
              <a:schemeClr val="accent5"/>
            </a:solidFill>
            <a:ln>
              <a:noFill/>
            </a:ln>
          </p:spPr>
          <p:txBody>
            <a:bodyPr anchorCtr="0" anchor="ctr" bIns="84100" lIns="84100" spcFirstLastPara="1" rIns="84100" wrap="square" tIns="84100">
              <a:noAutofit/>
            </a:bodyPr>
            <a:lstStyle/>
            <a:p>
              <a:pPr indent="0" lvl="0" marL="0" rtl="0" algn="ctr">
                <a:spcBef>
                  <a:spcPts val="0"/>
                </a:spcBef>
                <a:spcAft>
                  <a:spcPts val="0"/>
                </a:spcAft>
                <a:buNone/>
              </a:pPr>
              <a:r>
                <a:t/>
              </a:r>
              <a:endParaRPr sz="1288">
                <a:solidFill>
                  <a:srgbClr val="243031"/>
                </a:solidFill>
              </a:endParaRPr>
            </a:p>
          </p:txBody>
        </p:sp>
        <p:sp>
          <p:nvSpPr>
            <p:cNvPr id="1391" name="Google Shape;1391;p124"/>
            <p:cNvSpPr/>
            <p:nvPr/>
          </p:nvSpPr>
          <p:spPr>
            <a:xfrm>
              <a:off x="3267350" y="1586279"/>
              <a:ext cx="965100" cy="122700"/>
            </a:xfrm>
            <a:prstGeom prst="rect">
              <a:avLst/>
            </a:prstGeom>
            <a:solidFill>
              <a:schemeClr val="accent5"/>
            </a:solidFill>
            <a:ln>
              <a:noFill/>
            </a:ln>
          </p:spPr>
          <p:txBody>
            <a:bodyPr anchorCtr="0" anchor="ctr" bIns="84100" lIns="84100" spcFirstLastPara="1" rIns="84100" wrap="square" tIns="84100">
              <a:noAutofit/>
            </a:bodyPr>
            <a:lstStyle/>
            <a:p>
              <a:pPr indent="0" lvl="0" marL="0" rtl="0" algn="ctr">
                <a:spcBef>
                  <a:spcPts val="0"/>
                </a:spcBef>
                <a:spcAft>
                  <a:spcPts val="0"/>
                </a:spcAft>
                <a:buNone/>
              </a:pPr>
              <a:r>
                <a:t/>
              </a:r>
              <a:endParaRPr sz="1288">
                <a:solidFill>
                  <a:srgbClr val="243031"/>
                </a:solidFil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F53"/>
        </a:solidFill>
      </p:bgPr>
    </p:bg>
    <p:spTree>
      <p:nvGrpSpPr>
        <p:cNvPr id="1395" name="Shape 1395"/>
        <p:cNvGrpSpPr/>
        <p:nvPr/>
      </p:nvGrpSpPr>
      <p:grpSpPr>
        <a:xfrm>
          <a:off x="0" y="0"/>
          <a:ext cx="0" cy="0"/>
          <a:chOff x="0" y="0"/>
          <a:chExt cx="0" cy="0"/>
        </a:xfrm>
      </p:grpSpPr>
      <p:sp>
        <p:nvSpPr>
          <p:cNvPr id="1396" name="Google Shape;1396;p125"/>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
        <p:nvSpPr>
          <p:cNvPr id="1397" name="Google Shape;1397;p125"/>
          <p:cNvSpPr txBox="1"/>
          <p:nvPr/>
        </p:nvSpPr>
        <p:spPr>
          <a:xfrm>
            <a:off x="257550" y="878550"/>
            <a:ext cx="7266000" cy="8313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1200"/>
              </a:spcAft>
              <a:buNone/>
            </a:pPr>
            <a:r>
              <a:rPr lang="en" sz="6000">
                <a:solidFill>
                  <a:schemeClr val="accent5"/>
                </a:solidFill>
                <a:latin typeface="DM Sans SemiBold"/>
                <a:ea typeface="DM Sans SemiBold"/>
                <a:cs typeface="DM Sans SemiBold"/>
                <a:sym typeface="DM Sans SemiBold"/>
              </a:rPr>
              <a:t>Q&amp;A</a:t>
            </a:r>
            <a:endParaRPr sz="6000">
              <a:solidFill>
                <a:schemeClr val="accent5"/>
              </a:solidFill>
              <a:latin typeface="DM Sans SemiBold"/>
              <a:ea typeface="DM Sans SemiBold"/>
              <a:cs typeface="DM Sans SemiBold"/>
              <a:sym typeface="DM Sans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8" name="Shape 1008"/>
        <p:cNvGrpSpPr/>
        <p:nvPr/>
      </p:nvGrpSpPr>
      <p:grpSpPr>
        <a:xfrm>
          <a:off x="0" y="0"/>
          <a:ext cx="0" cy="0"/>
          <a:chOff x="0" y="0"/>
          <a:chExt cx="0" cy="0"/>
        </a:xfrm>
      </p:grpSpPr>
      <p:sp>
        <p:nvSpPr>
          <p:cNvPr id="1009" name="Google Shape;1009;p107"/>
          <p:cNvSpPr/>
          <p:nvPr/>
        </p:nvSpPr>
        <p:spPr>
          <a:xfrm>
            <a:off x="4576450" y="-6650"/>
            <a:ext cx="4567800" cy="5150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0" name="Google Shape;1010;p107"/>
          <p:cNvSpPr txBox="1"/>
          <p:nvPr/>
        </p:nvSpPr>
        <p:spPr>
          <a:xfrm>
            <a:off x="342900" y="1317237"/>
            <a:ext cx="3533100" cy="877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000">
                <a:solidFill>
                  <a:schemeClr val="dk1"/>
                </a:solidFill>
                <a:latin typeface="DM Sans SemiBold"/>
                <a:ea typeface="DM Sans SemiBold"/>
                <a:cs typeface="DM Sans SemiBold"/>
                <a:sym typeface="DM Sans SemiBold"/>
              </a:rPr>
              <a:t>The End-to-End </a:t>
            </a:r>
            <a:br>
              <a:rPr lang="en" sz="3000">
                <a:solidFill>
                  <a:schemeClr val="dk1"/>
                </a:solidFill>
                <a:latin typeface="DM Sans SemiBold"/>
                <a:ea typeface="DM Sans SemiBold"/>
                <a:cs typeface="DM Sans SemiBold"/>
                <a:sym typeface="DM Sans SemiBold"/>
              </a:rPr>
            </a:br>
            <a:r>
              <a:rPr lang="en" sz="3000">
                <a:solidFill>
                  <a:schemeClr val="dk1"/>
                </a:solidFill>
                <a:latin typeface="DM Sans SemiBold"/>
                <a:ea typeface="DM Sans SemiBold"/>
                <a:cs typeface="DM Sans SemiBold"/>
                <a:sym typeface="DM Sans SemiBold"/>
              </a:rPr>
              <a:t>AI </a:t>
            </a:r>
            <a:r>
              <a:rPr lang="en" sz="3000">
                <a:solidFill>
                  <a:schemeClr val="dk1"/>
                </a:solidFill>
                <a:latin typeface="DM Sans SemiBold"/>
                <a:ea typeface="DM Sans SemiBold"/>
                <a:cs typeface="DM Sans SemiBold"/>
                <a:sym typeface="DM Sans SemiBold"/>
              </a:rPr>
              <a:t>Sales</a:t>
            </a:r>
            <a:r>
              <a:rPr lang="en" sz="3000">
                <a:solidFill>
                  <a:schemeClr val="dk1"/>
                </a:solidFill>
                <a:latin typeface="DM Sans SemiBold"/>
                <a:ea typeface="DM Sans SemiBold"/>
                <a:cs typeface="DM Sans SemiBold"/>
                <a:sym typeface="DM Sans SemiBold"/>
              </a:rPr>
              <a:t> Platform</a:t>
            </a:r>
            <a:endParaRPr sz="3000">
              <a:solidFill>
                <a:schemeClr val="dk1"/>
              </a:solidFill>
              <a:latin typeface="DM Sans SemiBold"/>
              <a:ea typeface="DM Sans SemiBold"/>
              <a:cs typeface="DM Sans SemiBold"/>
              <a:sym typeface="DM Sans SemiBold"/>
            </a:endParaRPr>
          </a:p>
        </p:txBody>
      </p:sp>
      <p:sp>
        <p:nvSpPr>
          <p:cNvPr id="1011" name="Google Shape;1011;p107"/>
          <p:cNvSpPr txBox="1"/>
          <p:nvPr/>
        </p:nvSpPr>
        <p:spPr>
          <a:xfrm>
            <a:off x="376175" y="2476350"/>
            <a:ext cx="3465000" cy="238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100">
                <a:solidFill>
                  <a:schemeClr val="dk1"/>
                </a:solidFill>
                <a:latin typeface="Inter"/>
                <a:ea typeface="Inter"/>
                <a:cs typeface="Inter"/>
                <a:sym typeface="Inter"/>
              </a:rPr>
              <a:t>Trusted by 3M users across 500</a:t>
            </a:r>
            <a:r>
              <a:rPr lang="en" sz="1100">
                <a:solidFill>
                  <a:schemeClr val="dk1"/>
                </a:solidFill>
                <a:latin typeface="Inter"/>
                <a:ea typeface="Inter"/>
                <a:cs typeface="Inter"/>
                <a:sym typeface="Inter"/>
              </a:rPr>
              <a:t>,000 companies</a:t>
            </a:r>
            <a:endParaRPr sz="1100">
              <a:solidFill>
                <a:schemeClr val="dk1"/>
              </a:solidFill>
              <a:latin typeface="Inter"/>
              <a:ea typeface="Inter"/>
              <a:cs typeface="Inter"/>
              <a:sym typeface="Inter"/>
            </a:endParaRPr>
          </a:p>
        </p:txBody>
      </p:sp>
      <p:pic>
        <p:nvPicPr>
          <p:cNvPr id="1012" name="Google Shape;1012;p107"/>
          <p:cNvPicPr preferRelativeResize="0"/>
          <p:nvPr/>
        </p:nvPicPr>
        <p:blipFill>
          <a:blip r:embed="rId3">
            <a:alphaModFix/>
          </a:blip>
          <a:stretch>
            <a:fillRect/>
          </a:stretch>
        </p:blipFill>
        <p:spPr>
          <a:xfrm>
            <a:off x="1095862" y="3436305"/>
            <a:ext cx="924962" cy="554999"/>
          </a:xfrm>
          <a:prstGeom prst="rect">
            <a:avLst/>
          </a:prstGeom>
          <a:noFill/>
          <a:ln>
            <a:noFill/>
          </a:ln>
        </p:spPr>
      </p:pic>
      <p:pic>
        <p:nvPicPr>
          <p:cNvPr id="1013" name="Google Shape;1013;p107" title="outbound-hero.png"/>
          <p:cNvPicPr preferRelativeResize="0"/>
          <p:nvPr/>
        </p:nvPicPr>
        <p:blipFill rotWithShape="1">
          <a:blip r:embed="rId4">
            <a:alphaModFix/>
          </a:blip>
          <a:srcRect b="7877" l="25673" r="0" t="7877"/>
          <a:stretch/>
        </p:blipFill>
        <p:spPr>
          <a:xfrm>
            <a:off x="4576450" y="417500"/>
            <a:ext cx="3801477" cy="4308500"/>
          </a:xfrm>
          <a:prstGeom prst="rect">
            <a:avLst/>
          </a:prstGeom>
          <a:noFill/>
          <a:ln>
            <a:noFill/>
          </a:ln>
          <a:effectLst>
            <a:outerShdw blurRad="357188" rotWithShape="0" algn="bl" dir="9060000" dist="114300">
              <a:srgbClr val="000000">
                <a:alpha val="6000"/>
              </a:srgbClr>
            </a:outerShdw>
          </a:effectLst>
        </p:spPr>
      </p:pic>
      <p:pic>
        <p:nvPicPr>
          <p:cNvPr id="1014" name="Google Shape;1014;p107"/>
          <p:cNvPicPr preferRelativeResize="0"/>
          <p:nvPr/>
        </p:nvPicPr>
        <p:blipFill>
          <a:blip r:embed="rId5">
            <a:alphaModFix/>
          </a:blip>
          <a:stretch>
            <a:fillRect/>
          </a:stretch>
        </p:blipFill>
        <p:spPr>
          <a:xfrm>
            <a:off x="376181" y="3454826"/>
            <a:ext cx="898652" cy="517965"/>
          </a:xfrm>
          <a:prstGeom prst="rect">
            <a:avLst/>
          </a:prstGeom>
          <a:noFill/>
          <a:ln>
            <a:noFill/>
          </a:ln>
        </p:spPr>
      </p:pic>
      <p:pic>
        <p:nvPicPr>
          <p:cNvPr id="1015" name="Google Shape;1015;p107"/>
          <p:cNvPicPr preferRelativeResize="0"/>
          <p:nvPr/>
        </p:nvPicPr>
        <p:blipFill>
          <a:blip r:embed="rId6">
            <a:alphaModFix/>
          </a:blip>
          <a:stretch>
            <a:fillRect/>
          </a:stretch>
        </p:blipFill>
        <p:spPr>
          <a:xfrm>
            <a:off x="1823009" y="3452055"/>
            <a:ext cx="901498" cy="523508"/>
          </a:xfrm>
          <a:prstGeom prst="rect">
            <a:avLst/>
          </a:prstGeom>
          <a:noFill/>
          <a:ln>
            <a:noFill/>
          </a:ln>
        </p:spPr>
      </p:pic>
      <p:pic>
        <p:nvPicPr>
          <p:cNvPr id="1016" name="Google Shape;1016;p107"/>
          <p:cNvPicPr preferRelativeResize="0"/>
          <p:nvPr/>
        </p:nvPicPr>
        <p:blipFill>
          <a:blip r:embed="rId7">
            <a:alphaModFix/>
          </a:blip>
          <a:stretch>
            <a:fillRect/>
          </a:stretch>
        </p:blipFill>
        <p:spPr>
          <a:xfrm>
            <a:off x="2878869" y="3452063"/>
            <a:ext cx="901498" cy="523508"/>
          </a:xfrm>
          <a:prstGeom prst="rect">
            <a:avLst/>
          </a:prstGeom>
          <a:noFill/>
          <a:ln>
            <a:noFill/>
          </a:ln>
        </p:spPr>
      </p:pic>
      <p:pic>
        <p:nvPicPr>
          <p:cNvPr id="1017" name="Google Shape;1017;p107"/>
          <p:cNvPicPr preferRelativeResize="0"/>
          <p:nvPr/>
        </p:nvPicPr>
        <p:blipFill>
          <a:blip r:embed="rId8">
            <a:alphaModFix/>
          </a:blip>
          <a:stretch>
            <a:fillRect/>
          </a:stretch>
        </p:blipFill>
        <p:spPr>
          <a:xfrm>
            <a:off x="342888" y="724032"/>
            <a:ext cx="919316" cy="238800"/>
          </a:xfrm>
          <a:prstGeom prst="rect">
            <a:avLst/>
          </a:prstGeom>
          <a:noFill/>
          <a:ln>
            <a:noFill/>
          </a:ln>
        </p:spPr>
      </p:pic>
      <p:sp>
        <p:nvSpPr>
          <p:cNvPr id="1018" name="Google Shape;1018;p107"/>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08"/>
          <p:cNvSpPr txBox="1"/>
          <p:nvPr>
            <p:ph type="title"/>
          </p:nvPr>
        </p:nvSpPr>
        <p:spPr>
          <a:xfrm>
            <a:off x="245475" y="92375"/>
            <a:ext cx="6041100" cy="7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Housekeeping</a:t>
            </a:r>
            <a:endParaRPr>
              <a:solidFill>
                <a:schemeClr val="dk1"/>
              </a:solidFill>
            </a:endParaRPr>
          </a:p>
        </p:txBody>
      </p:sp>
      <p:sp>
        <p:nvSpPr>
          <p:cNvPr id="1024" name="Google Shape;1024;p108"/>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
        <p:nvSpPr>
          <p:cNvPr id="1025" name="Google Shape;1025;p108"/>
          <p:cNvSpPr/>
          <p:nvPr/>
        </p:nvSpPr>
        <p:spPr>
          <a:xfrm>
            <a:off x="1778888" y="1459101"/>
            <a:ext cx="1228800" cy="12288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3F3653"/>
                </a:solidFill>
                <a:latin typeface="DM Sans SemiBold"/>
                <a:ea typeface="DM Sans SemiBold"/>
                <a:cs typeface="DM Sans SemiBold"/>
                <a:sym typeface="DM Sans SemiBold"/>
              </a:rPr>
              <a:t>YES</a:t>
            </a:r>
            <a:endParaRPr sz="1900">
              <a:solidFill>
                <a:srgbClr val="3F3653"/>
              </a:solidFill>
              <a:latin typeface="DM Sans SemiBold"/>
              <a:ea typeface="DM Sans SemiBold"/>
              <a:cs typeface="DM Sans SemiBold"/>
              <a:sym typeface="DM Sans SemiBold"/>
            </a:endParaRPr>
          </a:p>
        </p:txBody>
      </p:sp>
      <p:sp>
        <p:nvSpPr>
          <p:cNvPr id="1026" name="Google Shape;1026;p108"/>
          <p:cNvSpPr/>
          <p:nvPr/>
        </p:nvSpPr>
        <p:spPr>
          <a:xfrm>
            <a:off x="5876113" y="1426898"/>
            <a:ext cx="1228800" cy="12288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DM Sans SemiBold"/>
                <a:ea typeface="DM Sans SemiBold"/>
                <a:cs typeface="DM Sans SemiBold"/>
                <a:sym typeface="DM Sans SemiBold"/>
              </a:rPr>
              <a:t>?</a:t>
            </a:r>
            <a:endParaRPr sz="2400">
              <a:solidFill>
                <a:schemeClr val="lt1"/>
              </a:solidFill>
              <a:latin typeface="DM Sans SemiBold"/>
              <a:ea typeface="DM Sans SemiBold"/>
              <a:cs typeface="DM Sans SemiBold"/>
              <a:sym typeface="DM Sans SemiBold"/>
            </a:endParaRPr>
          </a:p>
        </p:txBody>
      </p:sp>
      <p:sp>
        <p:nvSpPr>
          <p:cNvPr id="1027" name="Google Shape;1027;p108"/>
          <p:cNvSpPr txBox="1"/>
          <p:nvPr/>
        </p:nvSpPr>
        <p:spPr>
          <a:xfrm>
            <a:off x="1062488" y="3004681"/>
            <a:ext cx="2661600" cy="26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DM Sans SemiBold"/>
                <a:ea typeface="DM Sans SemiBold"/>
                <a:cs typeface="DM Sans SemiBold"/>
                <a:sym typeface="DM Sans SemiBold"/>
              </a:rPr>
              <a:t>You’ll get a recording!</a:t>
            </a:r>
            <a:endParaRPr sz="1600">
              <a:solidFill>
                <a:schemeClr val="dk1"/>
              </a:solidFill>
              <a:latin typeface="DM Sans SemiBold"/>
              <a:ea typeface="DM Sans SemiBold"/>
              <a:cs typeface="DM Sans SemiBold"/>
              <a:sym typeface="DM Sans SemiBold"/>
            </a:endParaRPr>
          </a:p>
        </p:txBody>
      </p:sp>
      <p:sp>
        <p:nvSpPr>
          <p:cNvPr id="1028" name="Google Shape;1028;p108"/>
          <p:cNvSpPr txBox="1"/>
          <p:nvPr/>
        </p:nvSpPr>
        <p:spPr>
          <a:xfrm>
            <a:off x="1141038" y="3341010"/>
            <a:ext cx="2504700" cy="4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Inter"/>
                <a:ea typeface="Inter"/>
                <a:cs typeface="Inter"/>
                <a:sym typeface="Inter"/>
              </a:rPr>
              <a:t>Check your email within 2 days</a:t>
            </a:r>
            <a:endParaRPr sz="900">
              <a:solidFill>
                <a:schemeClr val="dk1"/>
              </a:solidFill>
              <a:latin typeface="Inter"/>
              <a:ea typeface="Inter"/>
              <a:cs typeface="Inter"/>
              <a:sym typeface="Inter"/>
            </a:endParaRPr>
          </a:p>
        </p:txBody>
      </p:sp>
      <p:sp>
        <p:nvSpPr>
          <p:cNvPr id="1029" name="Google Shape;1029;p108"/>
          <p:cNvSpPr txBox="1"/>
          <p:nvPr/>
        </p:nvSpPr>
        <p:spPr>
          <a:xfrm>
            <a:off x="5043013" y="3004681"/>
            <a:ext cx="2895000" cy="26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DM Sans SemiBold"/>
                <a:ea typeface="DM Sans SemiBold"/>
                <a:cs typeface="DM Sans SemiBold"/>
                <a:sym typeface="DM Sans SemiBold"/>
              </a:rPr>
              <a:t>Put questions into the Q&amp;A</a:t>
            </a:r>
            <a:endParaRPr sz="1600">
              <a:solidFill>
                <a:schemeClr val="dk1"/>
              </a:solidFill>
              <a:latin typeface="DM Sans SemiBold"/>
              <a:ea typeface="DM Sans SemiBold"/>
              <a:cs typeface="DM Sans SemiBold"/>
              <a:sym typeface="DM Sans SemiBold"/>
            </a:endParaRPr>
          </a:p>
        </p:txBody>
      </p:sp>
      <p:sp>
        <p:nvSpPr>
          <p:cNvPr id="1030" name="Google Shape;1030;p108"/>
          <p:cNvSpPr txBox="1"/>
          <p:nvPr/>
        </p:nvSpPr>
        <p:spPr>
          <a:xfrm>
            <a:off x="5238313" y="3341010"/>
            <a:ext cx="2504700" cy="44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Inter"/>
                <a:ea typeface="Inter"/>
                <a:cs typeface="Inter"/>
                <a:sym typeface="Inter"/>
              </a:rPr>
              <a:t>Type your questions into the “Q&amp;A” tab instead of the chat</a:t>
            </a:r>
            <a:endParaRPr sz="900">
              <a:solidFill>
                <a:schemeClr val="dk1"/>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1034" name="Shape 1034"/>
        <p:cNvGrpSpPr/>
        <p:nvPr/>
      </p:nvGrpSpPr>
      <p:grpSpPr>
        <a:xfrm>
          <a:off x="0" y="0"/>
          <a:ext cx="0" cy="0"/>
          <a:chOff x="0" y="0"/>
          <a:chExt cx="0" cy="0"/>
        </a:xfrm>
      </p:grpSpPr>
      <p:sp>
        <p:nvSpPr>
          <p:cNvPr id="1035" name="Google Shape;1035;p109"/>
          <p:cNvSpPr txBox="1"/>
          <p:nvPr>
            <p:ph type="title"/>
          </p:nvPr>
        </p:nvSpPr>
        <p:spPr>
          <a:xfrm>
            <a:off x="245475" y="1226160"/>
            <a:ext cx="4992000" cy="7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Really. No Spam.</a:t>
            </a:r>
            <a:endParaRPr sz="3000">
              <a:solidFill>
                <a:schemeClr val="dk1"/>
              </a:solidFill>
            </a:endParaRPr>
          </a:p>
        </p:txBody>
      </p:sp>
      <p:sp>
        <p:nvSpPr>
          <p:cNvPr id="1036" name="Google Shape;1036;p109"/>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pic>
        <p:nvPicPr>
          <p:cNvPr id="1037" name="Google Shape;1037;p109"/>
          <p:cNvPicPr preferRelativeResize="0"/>
          <p:nvPr/>
        </p:nvPicPr>
        <p:blipFill rotWithShape="1">
          <a:blip r:embed="rId3">
            <a:alphaModFix/>
          </a:blip>
          <a:srcRect b="0" l="8232" r="2966" t="0"/>
          <a:stretch/>
        </p:blipFill>
        <p:spPr>
          <a:xfrm>
            <a:off x="4576525" y="0"/>
            <a:ext cx="4567500" cy="5143500"/>
          </a:xfrm>
          <a:prstGeom prst="roundRect">
            <a:avLst>
              <a:gd fmla="val 0" name="adj"/>
            </a:avLst>
          </a:prstGeom>
          <a:noFill/>
          <a:ln>
            <a:noFill/>
          </a:ln>
        </p:spPr>
      </p:pic>
      <p:sp>
        <p:nvSpPr>
          <p:cNvPr id="1038" name="Google Shape;1038;p109"/>
          <p:cNvSpPr txBox="1"/>
          <p:nvPr/>
        </p:nvSpPr>
        <p:spPr>
          <a:xfrm>
            <a:off x="262102" y="1733743"/>
            <a:ext cx="32922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Inter"/>
                <a:ea typeface="Inter"/>
                <a:cs typeface="Inter"/>
                <a:sym typeface="Inter"/>
              </a:rPr>
              <a:t>(This includes dropping your Linkedin. </a:t>
            </a:r>
            <a:endParaRPr sz="11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a:ea typeface="Inter"/>
                <a:cs typeface="Inter"/>
                <a:sym typeface="Inter"/>
              </a:rPr>
              <a:t>You can connect in our Sales Community.)</a:t>
            </a:r>
            <a:endParaRPr sz="1100">
              <a:solidFill>
                <a:schemeClr val="dk1"/>
              </a:solidFill>
              <a:latin typeface="Inter"/>
              <a:ea typeface="Inter"/>
              <a:cs typeface="Inter"/>
              <a:sym typeface="Inter"/>
            </a:endParaRPr>
          </a:p>
        </p:txBody>
      </p:sp>
      <p:sp>
        <p:nvSpPr>
          <p:cNvPr id="1039" name="Google Shape;1039;p109"/>
          <p:cNvSpPr txBox="1"/>
          <p:nvPr>
            <p:ph type="title"/>
          </p:nvPr>
        </p:nvSpPr>
        <p:spPr>
          <a:xfrm>
            <a:off x="245475" y="2783760"/>
            <a:ext cx="4992000" cy="7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Don’t be rude.</a:t>
            </a:r>
            <a:endParaRPr sz="3000">
              <a:solidFill>
                <a:schemeClr val="dk1"/>
              </a:solidFill>
            </a:endParaRPr>
          </a:p>
        </p:txBody>
      </p:sp>
      <p:sp>
        <p:nvSpPr>
          <p:cNvPr id="1040" name="Google Shape;1040;p109"/>
          <p:cNvSpPr txBox="1"/>
          <p:nvPr/>
        </p:nvSpPr>
        <p:spPr>
          <a:xfrm>
            <a:off x="262100" y="3291350"/>
            <a:ext cx="2988300" cy="4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Inter"/>
                <a:ea typeface="Inter"/>
                <a:cs typeface="Inter"/>
                <a:sym typeface="Inter"/>
              </a:rPr>
              <a:t>We will delete messages and ban offenders at our discretion.</a:t>
            </a:r>
            <a:endParaRPr sz="1100">
              <a:solidFill>
                <a:schemeClr val="dk1"/>
              </a:solidFill>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110"/>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
        <p:nvSpPr>
          <p:cNvPr id="1046" name="Google Shape;1046;p110"/>
          <p:cNvSpPr txBox="1"/>
          <p:nvPr/>
        </p:nvSpPr>
        <p:spPr>
          <a:xfrm>
            <a:off x="342900" y="1317237"/>
            <a:ext cx="3533100" cy="877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000">
                <a:solidFill>
                  <a:schemeClr val="dk1"/>
                </a:solidFill>
                <a:latin typeface="DM Sans SemiBold"/>
                <a:ea typeface="DM Sans SemiBold"/>
                <a:cs typeface="DM Sans SemiBold"/>
                <a:sym typeface="DM Sans SemiBold"/>
              </a:rPr>
              <a:t>Join the Apollo</a:t>
            </a:r>
            <a:br>
              <a:rPr lang="en" sz="3000">
                <a:solidFill>
                  <a:schemeClr val="dk1"/>
                </a:solidFill>
                <a:latin typeface="DM Sans SemiBold"/>
                <a:ea typeface="DM Sans SemiBold"/>
                <a:cs typeface="DM Sans SemiBold"/>
                <a:sym typeface="DM Sans SemiBold"/>
              </a:rPr>
            </a:br>
            <a:r>
              <a:rPr lang="en" sz="3000">
                <a:solidFill>
                  <a:schemeClr val="dk1"/>
                </a:solidFill>
                <a:latin typeface="DM Sans SemiBold"/>
                <a:ea typeface="DM Sans SemiBold"/>
                <a:cs typeface="DM Sans SemiBold"/>
                <a:sym typeface="DM Sans SemiBold"/>
              </a:rPr>
              <a:t>C</a:t>
            </a:r>
            <a:r>
              <a:rPr lang="en" sz="3000">
                <a:solidFill>
                  <a:schemeClr val="dk1"/>
                </a:solidFill>
                <a:latin typeface="DM Sans SemiBold"/>
                <a:ea typeface="DM Sans SemiBold"/>
                <a:cs typeface="DM Sans SemiBold"/>
                <a:sym typeface="DM Sans SemiBold"/>
              </a:rPr>
              <a:t>ommunity </a:t>
            </a:r>
            <a:br>
              <a:rPr lang="en" sz="3000">
                <a:solidFill>
                  <a:schemeClr val="dk1"/>
                </a:solidFill>
                <a:latin typeface="DM Sans SemiBold"/>
                <a:ea typeface="DM Sans SemiBold"/>
                <a:cs typeface="DM Sans SemiBold"/>
                <a:sym typeface="DM Sans SemiBold"/>
              </a:rPr>
            </a:br>
            <a:r>
              <a:rPr lang="en" sz="3000">
                <a:solidFill>
                  <a:schemeClr val="dk1"/>
                </a:solidFill>
                <a:latin typeface="DM Sans SemiBold"/>
                <a:ea typeface="DM Sans SemiBold"/>
                <a:cs typeface="DM Sans SemiBold"/>
                <a:sym typeface="DM Sans SemiBold"/>
              </a:rPr>
              <a:t>in Slack</a:t>
            </a:r>
            <a:endParaRPr sz="3000">
              <a:solidFill>
                <a:schemeClr val="dk1"/>
              </a:solidFill>
              <a:latin typeface="DM Sans SemiBold"/>
              <a:ea typeface="DM Sans SemiBold"/>
              <a:cs typeface="DM Sans SemiBold"/>
              <a:sym typeface="DM Sans SemiBold"/>
            </a:endParaRPr>
          </a:p>
        </p:txBody>
      </p:sp>
      <p:pic>
        <p:nvPicPr>
          <p:cNvPr id="1047" name="Google Shape;1047;p110"/>
          <p:cNvPicPr preferRelativeResize="0"/>
          <p:nvPr/>
        </p:nvPicPr>
        <p:blipFill>
          <a:blip r:embed="rId3">
            <a:alphaModFix/>
          </a:blip>
          <a:stretch>
            <a:fillRect/>
          </a:stretch>
        </p:blipFill>
        <p:spPr>
          <a:xfrm>
            <a:off x="342888" y="724032"/>
            <a:ext cx="919316" cy="238800"/>
          </a:xfrm>
          <a:prstGeom prst="rect">
            <a:avLst/>
          </a:prstGeom>
          <a:noFill/>
          <a:ln>
            <a:noFill/>
          </a:ln>
        </p:spPr>
      </p:pic>
      <p:sp>
        <p:nvSpPr>
          <p:cNvPr id="1048" name="Google Shape;1048;p110"/>
          <p:cNvSpPr/>
          <p:nvPr/>
        </p:nvSpPr>
        <p:spPr>
          <a:xfrm>
            <a:off x="4576450" y="-6650"/>
            <a:ext cx="4567800" cy="5150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grpSp>
        <p:nvGrpSpPr>
          <p:cNvPr id="1049" name="Google Shape;1049;p110"/>
          <p:cNvGrpSpPr/>
          <p:nvPr/>
        </p:nvGrpSpPr>
        <p:grpSpPr>
          <a:xfrm>
            <a:off x="5242700" y="914400"/>
            <a:ext cx="3234000" cy="3272575"/>
            <a:chOff x="5242700" y="914400"/>
            <a:chExt cx="3234000" cy="3272575"/>
          </a:xfrm>
        </p:grpSpPr>
        <p:pic>
          <p:nvPicPr>
            <p:cNvPr id="1050" name="Google Shape;1050;p110"/>
            <p:cNvPicPr preferRelativeResize="0"/>
            <p:nvPr/>
          </p:nvPicPr>
          <p:blipFill rotWithShape="1">
            <a:blip r:embed="rId4">
              <a:alphaModFix/>
            </a:blip>
            <a:srcRect b="30742" l="30705" r="30778" t="30549"/>
            <a:stretch/>
          </p:blipFill>
          <p:spPr>
            <a:xfrm>
              <a:off x="5772550" y="2002075"/>
              <a:ext cx="2174400" cy="2184900"/>
            </a:xfrm>
            <a:prstGeom prst="roundRect">
              <a:avLst>
                <a:gd fmla="val 7813" name="adj"/>
              </a:avLst>
            </a:prstGeom>
            <a:noFill/>
            <a:ln>
              <a:noFill/>
            </a:ln>
          </p:spPr>
        </p:pic>
        <p:sp>
          <p:nvSpPr>
            <p:cNvPr id="1051" name="Google Shape;1051;p110"/>
            <p:cNvSpPr txBox="1"/>
            <p:nvPr/>
          </p:nvSpPr>
          <p:spPr>
            <a:xfrm>
              <a:off x="5242700" y="914400"/>
              <a:ext cx="3234000" cy="74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latin typeface="IBM Plex Mono Medium"/>
                  <a:ea typeface="IBM Plex Mono Medium"/>
                  <a:cs typeface="IBM Plex Mono Medium"/>
                  <a:sym typeface="IBM Plex Mono Medium"/>
                </a:rPr>
                <a:t>SCAN OR GO TO: apollo.io/community</a:t>
              </a:r>
              <a:endParaRPr>
                <a:latin typeface="IBM Plex Mono Medium"/>
                <a:ea typeface="IBM Plex Mono Medium"/>
                <a:cs typeface="IBM Plex Mono Medium"/>
                <a:sym typeface="IBM Plex Mono Medium"/>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111"/>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
        <p:nvSpPr>
          <p:cNvPr id="1057" name="Google Shape;1057;p111"/>
          <p:cNvSpPr txBox="1"/>
          <p:nvPr/>
        </p:nvSpPr>
        <p:spPr>
          <a:xfrm>
            <a:off x="342900" y="1317237"/>
            <a:ext cx="3533100" cy="8775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None/>
            </a:pPr>
            <a:r>
              <a:rPr lang="en" sz="3000">
                <a:solidFill>
                  <a:schemeClr val="dk1"/>
                </a:solidFill>
                <a:latin typeface="DM Sans SemiBold"/>
                <a:ea typeface="DM Sans SemiBold"/>
                <a:cs typeface="DM Sans SemiBold"/>
                <a:sym typeface="DM Sans SemiBold"/>
              </a:rPr>
              <a:t>Resources</a:t>
            </a:r>
            <a:endParaRPr sz="3000">
              <a:solidFill>
                <a:schemeClr val="dk1"/>
              </a:solidFill>
              <a:latin typeface="DM Sans SemiBold"/>
              <a:ea typeface="DM Sans SemiBold"/>
              <a:cs typeface="DM Sans SemiBold"/>
              <a:sym typeface="DM Sans SemiBold"/>
            </a:endParaRPr>
          </a:p>
        </p:txBody>
      </p:sp>
      <p:pic>
        <p:nvPicPr>
          <p:cNvPr id="1058" name="Google Shape;1058;p111"/>
          <p:cNvPicPr preferRelativeResize="0"/>
          <p:nvPr/>
        </p:nvPicPr>
        <p:blipFill>
          <a:blip r:embed="rId3">
            <a:alphaModFix/>
          </a:blip>
          <a:stretch>
            <a:fillRect/>
          </a:stretch>
        </p:blipFill>
        <p:spPr>
          <a:xfrm>
            <a:off x="342888" y="724032"/>
            <a:ext cx="919316" cy="238800"/>
          </a:xfrm>
          <a:prstGeom prst="rect">
            <a:avLst/>
          </a:prstGeom>
          <a:noFill/>
          <a:ln>
            <a:noFill/>
          </a:ln>
        </p:spPr>
      </p:pic>
      <p:sp>
        <p:nvSpPr>
          <p:cNvPr id="1059" name="Google Shape;1059;p111"/>
          <p:cNvSpPr/>
          <p:nvPr/>
        </p:nvSpPr>
        <p:spPr>
          <a:xfrm>
            <a:off x="4576450" y="-6650"/>
            <a:ext cx="4567800" cy="5150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endParaRPr>
          </a:p>
        </p:txBody>
      </p:sp>
      <p:sp>
        <p:nvSpPr>
          <p:cNvPr id="1060" name="Google Shape;1060;p111"/>
          <p:cNvSpPr txBox="1"/>
          <p:nvPr/>
        </p:nvSpPr>
        <p:spPr>
          <a:xfrm>
            <a:off x="6338650" y="113077"/>
            <a:ext cx="2556000" cy="27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1"/>
                </a:solidFill>
                <a:latin typeface="IBM Plex Mono Medium"/>
                <a:ea typeface="IBM Plex Mono Medium"/>
                <a:cs typeface="IBM Plex Mono Medium"/>
                <a:sym typeface="IBM Plex Mono Medium"/>
              </a:rPr>
              <a:t>LOOK IN THE DOCS TAB</a:t>
            </a:r>
            <a:endParaRPr sz="900">
              <a:solidFill>
                <a:schemeClr val="dk1"/>
              </a:solidFill>
              <a:latin typeface="IBM Plex Mono Medium"/>
              <a:ea typeface="IBM Plex Mono Medium"/>
              <a:cs typeface="IBM Plex Mono Medium"/>
              <a:sym typeface="IBM Plex Mono Medium"/>
            </a:endParaRPr>
          </a:p>
        </p:txBody>
      </p:sp>
      <p:pic>
        <p:nvPicPr>
          <p:cNvPr id="1061" name="Google Shape;1061;p111"/>
          <p:cNvPicPr preferRelativeResize="0"/>
          <p:nvPr/>
        </p:nvPicPr>
        <p:blipFill rotWithShape="1">
          <a:blip r:embed="rId4">
            <a:alphaModFix/>
          </a:blip>
          <a:srcRect b="48114" l="65314" r="0" t="0"/>
          <a:stretch/>
        </p:blipFill>
        <p:spPr>
          <a:xfrm>
            <a:off x="5303800" y="1317225"/>
            <a:ext cx="3113100" cy="2716800"/>
          </a:xfrm>
          <a:prstGeom prst="roundRect">
            <a:avLst>
              <a:gd fmla="val 4585" name="adj"/>
            </a:avLst>
          </a:prstGeom>
          <a:noFill/>
          <a:ln>
            <a:noFill/>
          </a:ln>
        </p:spPr>
      </p:pic>
      <p:sp>
        <p:nvSpPr>
          <p:cNvPr id="1062" name="Google Shape;1062;p111"/>
          <p:cNvSpPr/>
          <p:nvPr/>
        </p:nvSpPr>
        <p:spPr>
          <a:xfrm>
            <a:off x="7485900" y="388175"/>
            <a:ext cx="1315200" cy="275100"/>
          </a:xfrm>
          <a:prstGeom prst="right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066" name="Shape 1066"/>
        <p:cNvGrpSpPr/>
        <p:nvPr/>
      </p:nvGrpSpPr>
      <p:grpSpPr>
        <a:xfrm>
          <a:off x="0" y="0"/>
          <a:ext cx="0" cy="0"/>
          <a:chOff x="0" y="0"/>
          <a:chExt cx="0" cy="0"/>
        </a:xfrm>
      </p:grpSpPr>
      <p:sp>
        <p:nvSpPr>
          <p:cNvPr id="1067" name="Google Shape;1067;p112"/>
          <p:cNvSpPr/>
          <p:nvPr/>
        </p:nvSpPr>
        <p:spPr>
          <a:xfrm>
            <a:off x="342900" y="914400"/>
            <a:ext cx="8458200" cy="3892500"/>
          </a:xfrm>
          <a:prstGeom prst="roundRect">
            <a:avLst>
              <a:gd fmla="val 2013" name="adj"/>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sng" cap="none" strike="noStrike">
              <a:solidFill>
                <a:srgbClr val="3EE376"/>
              </a:solidFill>
              <a:latin typeface="Archivo"/>
              <a:ea typeface="Archivo"/>
              <a:cs typeface="Archivo"/>
              <a:sym typeface="Archivo"/>
            </a:endParaRPr>
          </a:p>
        </p:txBody>
      </p:sp>
      <p:sp>
        <p:nvSpPr>
          <p:cNvPr id="1068" name="Google Shape;1068;p112"/>
          <p:cNvSpPr txBox="1"/>
          <p:nvPr/>
        </p:nvSpPr>
        <p:spPr>
          <a:xfrm>
            <a:off x="314303" y="144039"/>
            <a:ext cx="7452900" cy="57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rgbClr val="000000"/>
                </a:solidFill>
                <a:latin typeface="DM Sans SemiBold"/>
                <a:ea typeface="DM Sans SemiBold"/>
                <a:cs typeface="DM Sans SemiBold"/>
                <a:sym typeface="DM Sans SemiBold"/>
              </a:rPr>
              <a:t>Safe Harbor Statement</a:t>
            </a:r>
            <a:endParaRPr b="1" i="0" sz="2500" u="none" cap="none" strike="noStrike">
              <a:solidFill>
                <a:srgbClr val="000000"/>
              </a:solidFill>
              <a:latin typeface="DM Sans SemiBold"/>
              <a:ea typeface="DM Sans SemiBold"/>
              <a:cs typeface="DM Sans SemiBold"/>
              <a:sym typeface="DM Sans SemiBold"/>
            </a:endParaRPr>
          </a:p>
        </p:txBody>
      </p:sp>
      <p:sp>
        <p:nvSpPr>
          <p:cNvPr id="1069" name="Google Shape;1069;p112"/>
          <p:cNvSpPr txBox="1"/>
          <p:nvPr/>
        </p:nvSpPr>
        <p:spPr>
          <a:xfrm>
            <a:off x="675676" y="1138775"/>
            <a:ext cx="7818900" cy="3551100"/>
          </a:xfrm>
          <a:prstGeom prst="rect">
            <a:avLst/>
          </a:prstGeom>
          <a:noFill/>
          <a:ln>
            <a:noFill/>
          </a:ln>
        </p:spPr>
        <p:txBody>
          <a:bodyPr anchorCtr="0" anchor="t" bIns="91425" lIns="0" spcFirstLastPara="1" rIns="0" wrap="square" tIns="91425">
            <a:noAutofit/>
          </a:bodyPr>
          <a:lstStyle/>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rgbClr val="000000"/>
                </a:solidFill>
                <a:latin typeface="Inter"/>
                <a:ea typeface="Inter"/>
                <a:cs typeface="Inter"/>
                <a:sym typeface="Inter"/>
              </a:rPr>
              <a:t>Our forward-looking statement.</a:t>
            </a:r>
            <a:endParaRPr b="0" i="0" sz="900" u="none" cap="none" strike="noStrike">
              <a:solidFill>
                <a:srgbClr val="000000"/>
              </a:solidFill>
              <a:latin typeface="Inter"/>
              <a:ea typeface="Inter"/>
              <a:cs typeface="Inter"/>
              <a:sym typeface="Inter"/>
            </a:endParaRPr>
          </a:p>
          <a:p>
            <a:pPr indent="0" lvl="0" marL="0" marR="0" rtl="0" algn="l">
              <a:lnSpc>
                <a:spcPct val="115000"/>
              </a:lnSpc>
              <a:spcBef>
                <a:spcPts val="1200"/>
              </a:spcBef>
              <a:spcAft>
                <a:spcPts val="0"/>
              </a:spcAft>
              <a:buClr>
                <a:srgbClr val="000000"/>
              </a:buClr>
              <a:buSzPts val="900"/>
              <a:buFont typeface="Arial"/>
              <a:buNone/>
            </a:pPr>
            <a:r>
              <a:rPr b="0" i="0" lang="en" sz="900" u="none" cap="none" strike="noStrike">
                <a:solidFill>
                  <a:srgbClr val="000000"/>
                </a:solidFill>
                <a:latin typeface="Inter"/>
                <a:ea typeface="Inter"/>
                <a:cs typeface="Inter"/>
                <a:sym typeface="Inter"/>
              </a:rPr>
              <a:t>This document may contain forward-looking statements that involve risks, uncertainties, and assumptions. All statements other than statements of historical fact could be deemed forward-looking statements, including any statements concerning new features, enhancements, or upgrades to our existing applications or plans for future applications; statements relating to the expected performance or benefits of our offerings; statements about current or future economic conditions; and any other statements of expectation or belief. Because forward-looking statements relate to the future, they are subject to inherent uncertainties, risks, and changes in circumstances that are difficult to predict and many of which are outside of our control. Our actual results and financial condition may differ materially from those indicated in the forward-looking statements, and therefore you should not rely on any forward-looking statements that we may make.</a:t>
            </a:r>
            <a:endParaRPr b="0" i="0" sz="900" u="none" cap="none" strike="noStrike">
              <a:solidFill>
                <a:srgbClr val="000000"/>
              </a:solidFill>
              <a:latin typeface="Inter"/>
              <a:ea typeface="Inter"/>
              <a:cs typeface="Inter"/>
              <a:sym typeface="Inter"/>
            </a:endParaRPr>
          </a:p>
          <a:p>
            <a:pPr indent="0" lvl="0" marL="0" marR="0" rtl="0" algn="l">
              <a:lnSpc>
                <a:spcPct val="115000"/>
              </a:lnSpc>
              <a:spcBef>
                <a:spcPts val="1200"/>
              </a:spcBef>
              <a:spcAft>
                <a:spcPts val="0"/>
              </a:spcAft>
              <a:buClr>
                <a:srgbClr val="000000"/>
              </a:buClr>
              <a:buSzPts val="900"/>
              <a:buFont typeface="Arial"/>
              <a:buNone/>
            </a:pPr>
            <a:r>
              <a:rPr b="0" i="0" lang="en" sz="900" u="none" cap="none" strike="noStrike">
                <a:solidFill>
                  <a:srgbClr val="000000"/>
                </a:solidFill>
                <a:latin typeface="Inter"/>
                <a:ea typeface="Inter"/>
                <a:cs typeface="Inter"/>
                <a:sym typeface="Inter"/>
              </a:rPr>
              <a:t>The risks and uncertainties referred to above include, but are not limited to, our history of losses and expectations as to future losses, limited operating history, competition, management of growth, development of the market for enterprise cloud computing, market acceptance of our applications, breaches of our security measures, compliance with global laws and regulations, risks associated with maintaining a global business and global economic conditions, fluctuations in our operating results, interruptions or delays in the provision of our services, and risks associated with selling to larger enterprise customers. </a:t>
            </a:r>
            <a:endParaRPr b="0" i="0" sz="900" u="none" cap="none" strike="noStrike">
              <a:solidFill>
                <a:srgbClr val="000000"/>
              </a:solidFill>
              <a:latin typeface="Inter"/>
              <a:ea typeface="Inter"/>
              <a:cs typeface="Inter"/>
              <a:sym typeface="Inter"/>
            </a:endParaRPr>
          </a:p>
          <a:p>
            <a:pPr indent="0" lvl="0" marL="0" marR="0" rtl="0" algn="l">
              <a:lnSpc>
                <a:spcPct val="115000"/>
              </a:lnSpc>
              <a:spcBef>
                <a:spcPts val="1200"/>
              </a:spcBef>
              <a:spcAft>
                <a:spcPts val="0"/>
              </a:spcAft>
              <a:buClr>
                <a:srgbClr val="000000"/>
              </a:buClr>
              <a:buSzPts val="900"/>
              <a:buFont typeface="Arial"/>
              <a:buNone/>
            </a:pPr>
            <a:r>
              <a:rPr b="0" i="0" lang="en" sz="900" u="none" cap="none" strike="noStrike">
                <a:solidFill>
                  <a:srgbClr val="000000"/>
                </a:solidFill>
                <a:latin typeface="Inter"/>
                <a:ea typeface="Inter"/>
                <a:cs typeface="Inter"/>
                <a:sym typeface="Inter"/>
              </a:rPr>
              <a:t>Apollo.io assumes no obligation for, and does not intend to update, any forward-looking statements.</a:t>
            </a:r>
            <a:endParaRPr b="0" i="0" sz="900" u="none" cap="none" strike="noStrike">
              <a:solidFill>
                <a:srgbClr val="000000"/>
              </a:solidFill>
              <a:latin typeface="Inter"/>
              <a:ea typeface="Inter"/>
              <a:cs typeface="Inter"/>
              <a:sym typeface="Inter"/>
            </a:endParaRPr>
          </a:p>
          <a:p>
            <a:pPr indent="0" lvl="0" marL="0" marR="0" rtl="0" algn="l">
              <a:lnSpc>
                <a:spcPct val="115000"/>
              </a:lnSpc>
              <a:spcBef>
                <a:spcPts val="1200"/>
              </a:spcBef>
              <a:spcAft>
                <a:spcPts val="1200"/>
              </a:spcAft>
              <a:buClr>
                <a:srgbClr val="000000"/>
              </a:buClr>
              <a:buSzPts val="900"/>
              <a:buFont typeface="Arial"/>
              <a:buNone/>
            </a:pPr>
            <a:r>
              <a:rPr b="0" i="0" lang="en" sz="900" u="none" cap="none" strike="noStrike">
                <a:solidFill>
                  <a:srgbClr val="000000"/>
                </a:solidFill>
                <a:latin typeface="Inter"/>
                <a:ea typeface="Inter"/>
                <a:cs typeface="Inter"/>
                <a:sym typeface="Inter"/>
              </a:rPr>
              <a:t>Any unreleased services, features, functionality, or enhancements referenced in an Apollo.io document, roadmap, blog, website, press release, or public statement that are not currently available are subject to change at Apollo.io’s discretion and may not be delivered as planned or at all. Customers who purchase our applications should make their purchase decisions based upon features and functions that are currently available.</a:t>
            </a:r>
            <a:endParaRPr b="0" i="0" sz="900" u="none" cap="none" strike="noStrike">
              <a:solidFill>
                <a:srgbClr val="000000"/>
              </a:solidFill>
              <a:latin typeface="Inter"/>
              <a:ea typeface="Inter"/>
              <a:cs typeface="Inter"/>
              <a:sym typeface="Inter"/>
            </a:endParaRPr>
          </a:p>
        </p:txBody>
      </p:sp>
      <p:sp>
        <p:nvSpPr>
          <p:cNvPr id="1070" name="Google Shape;1070;p112"/>
          <p:cNvSpPr txBox="1"/>
          <p:nvPr/>
        </p:nvSpPr>
        <p:spPr>
          <a:xfrm>
            <a:off x="245977" y="4806975"/>
            <a:ext cx="2244000" cy="2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IBM Plex Mono"/>
              <a:buNone/>
            </a:pPr>
            <a:r>
              <a:rPr b="0" i="0" lang="en" sz="500" u="none" cap="none" strike="noStrike">
                <a:solidFill>
                  <a:srgbClr val="000000"/>
                </a:solidFill>
                <a:latin typeface="IBM Plex Mono"/>
                <a:ea typeface="IBM Plex Mono"/>
                <a:cs typeface="IBM Plex Mono"/>
                <a:sym typeface="IBM Plex Mono"/>
              </a:rPr>
              <a:t>WHAT’S NEW IN APOLLO</a:t>
            </a:r>
            <a:endParaRPr b="0" i="0" sz="500" u="none" cap="none" strike="noStrike">
              <a:solidFill>
                <a:srgbClr val="000000"/>
              </a:solidFill>
              <a:latin typeface="IBM Plex Mono"/>
              <a:ea typeface="IBM Plex Mono"/>
              <a:cs typeface="IBM Plex Mono"/>
              <a:sym typeface="IBM Plex Mono"/>
            </a:endParaRPr>
          </a:p>
        </p:txBody>
      </p:sp>
      <p:pic>
        <p:nvPicPr>
          <p:cNvPr id="1071" name="Google Shape;1071;p112"/>
          <p:cNvPicPr preferRelativeResize="0"/>
          <p:nvPr/>
        </p:nvPicPr>
        <p:blipFill rotWithShape="1">
          <a:blip r:embed="rId3">
            <a:alphaModFix/>
          </a:blip>
          <a:srcRect b="0" l="0" r="0" t="0"/>
          <a:stretch/>
        </p:blipFill>
        <p:spPr>
          <a:xfrm>
            <a:off x="8433400" y="228588"/>
            <a:ext cx="367701" cy="95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3F53"/>
        </a:solidFill>
      </p:bgPr>
    </p:bg>
    <p:spTree>
      <p:nvGrpSpPr>
        <p:cNvPr id="1075" name="Shape 1075"/>
        <p:cNvGrpSpPr/>
        <p:nvPr/>
      </p:nvGrpSpPr>
      <p:grpSpPr>
        <a:xfrm>
          <a:off x="0" y="0"/>
          <a:ext cx="0" cy="0"/>
          <a:chOff x="0" y="0"/>
          <a:chExt cx="0" cy="0"/>
        </a:xfrm>
      </p:grpSpPr>
      <p:sp>
        <p:nvSpPr>
          <p:cNvPr id="1076" name="Google Shape;1076;p113"/>
          <p:cNvSpPr txBox="1"/>
          <p:nvPr>
            <p:ph idx="1" type="subTitle"/>
          </p:nvPr>
        </p:nvSpPr>
        <p:spPr>
          <a:xfrm>
            <a:off x="245464" y="4738677"/>
            <a:ext cx="3068100" cy="2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Book 2.3x’s Meetings in the First 14 Days</a:t>
            </a:r>
            <a:endParaRPr/>
          </a:p>
        </p:txBody>
      </p:sp>
      <p:sp>
        <p:nvSpPr>
          <p:cNvPr id="1077" name="Google Shape;1077;p113"/>
          <p:cNvSpPr txBox="1"/>
          <p:nvPr/>
        </p:nvSpPr>
        <p:spPr>
          <a:xfrm>
            <a:off x="257550" y="816041"/>
            <a:ext cx="5247600" cy="1477500"/>
          </a:xfrm>
          <a:prstGeom prst="rect">
            <a:avLst/>
          </a:prstGeom>
          <a:noFill/>
          <a:ln>
            <a:noFill/>
          </a:ln>
        </p:spPr>
        <p:txBody>
          <a:bodyPr anchorCtr="0" anchor="t" bIns="91425" lIns="91425" spcFirstLastPara="1" rIns="91425" wrap="square" tIns="91425">
            <a:spAutoFit/>
          </a:bodyPr>
          <a:lstStyle/>
          <a:p>
            <a:pPr indent="0" lvl="0" marL="0" rtl="0" algn="l">
              <a:lnSpc>
                <a:spcPct val="70000"/>
              </a:lnSpc>
              <a:spcBef>
                <a:spcPts val="0"/>
              </a:spcBef>
              <a:spcAft>
                <a:spcPts val="1200"/>
              </a:spcAft>
              <a:buNone/>
            </a:pPr>
            <a:r>
              <a:rPr lang="en" sz="6000">
                <a:solidFill>
                  <a:schemeClr val="accent5"/>
                </a:solidFill>
                <a:latin typeface="DM Sans SemiBold"/>
                <a:ea typeface="DM Sans SemiBold"/>
                <a:cs typeface="DM Sans SemiBold"/>
                <a:sym typeface="DM Sans SemiBold"/>
              </a:rPr>
              <a:t>Today’s agenda</a:t>
            </a:r>
            <a:endParaRPr sz="6000">
              <a:solidFill>
                <a:schemeClr val="accent5"/>
              </a:solidFill>
              <a:latin typeface="DM Sans SemiBold"/>
              <a:ea typeface="DM Sans SemiBold"/>
              <a:cs typeface="DM Sans SemiBold"/>
              <a:sym typeface="DM Sans SemiBold"/>
            </a:endParaRPr>
          </a:p>
        </p:txBody>
      </p:sp>
      <p:cxnSp>
        <p:nvCxnSpPr>
          <p:cNvPr id="1078" name="Google Shape;1078;p113"/>
          <p:cNvCxnSpPr/>
          <p:nvPr/>
        </p:nvCxnSpPr>
        <p:spPr>
          <a:xfrm>
            <a:off x="4760800" y="2349629"/>
            <a:ext cx="3991200" cy="0"/>
          </a:xfrm>
          <a:prstGeom prst="straightConnector1">
            <a:avLst/>
          </a:prstGeom>
          <a:noFill/>
          <a:ln cap="flat" cmpd="sng" w="9525">
            <a:solidFill>
              <a:schemeClr val="accent5"/>
            </a:solidFill>
            <a:prstDash val="solid"/>
            <a:miter lim="400000"/>
            <a:headEnd len="sm" w="sm" type="none"/>
            <a:tailEnd len="sm" w="sm" type="none"/>
          </a:ln>
        </p:spPr>
      </p:cxnSp>
      <p:sp>
        <p:nvSpPr>
          <p:cNvPr id="1079" name="Google Shape;1079;p113"/>
          <p:cNvSpPr txBox="1"/>
          <p:nvPr/>
        </p:nvSpPr>
        <p:spPr>
          <a:xfrm>
            <a:off x="4760801" y="2482163"/>
            <a:ext cx="3991200" cy="207900"/>
          </a:xfrm>
          <a:prstGeom prst="rect">
            <a:avLst/>
          </a:prstGeom>
          <a:noFill/>
          <a:ln>
            <a:noFill/>
          </a:ln>
        </p:spPr>
        <p:txBody>
          <a:bodyPr anchorCtr="0" anchor="ctr" bIns="19050" lIns="19050" spcFirstLastPara="1" rIns="19050" wrap="square" tIns="19050">
            <a:spAutoFit/>
          </a:bodyPr>
          <a:lstStyle/>
          <a:p>
            <a:pPr indent="0" lvl="0" marL="0" rtl="0" algn="l">
              <a:lnSpc>
                <a:spcPct val="130000"/>
              </a:lnSpc>
              <a:spcBef>
                <a:spcPts val="0"/>
              </a:spcBef>
              <a:spcAft>
                <a:spcPts val="0"/>
              </a:spcAft>
              <a:buNone/>
            </a:pPr>
            <a:r>
              <a:rPr lang="en" sz="1100">
                <a:solidFill>
                  <a:schemeClr val="lt1"/>
                </a:solidFill>
                <a:latin typeface="Inter Medium"/>
                <a:ea typeface="Inter Medium"/>
                <a:cs typeface="Inter Medium"/>
                <a:sym typeface="Inter Medium"/>
              </a:rPr>
              <a:t>Chapter 1: Meet AI Assistant </a:t>
            </a:r>
            <a:endParaRPr sz="1100">
              <a:solidFill>
                <a:schemeClr val="lt1"/>
              </a:solidFill>
              <a:latin typeface="Inter Medium"/>
              <a:ea typeface="Inter Medium"/>
              <a:cs typeface="Inter Medium"/>
              <a:sym typeface="Inter Medium"/>
            </a:endParaRPr>
          </a:p>
        </p:txBody>
      </p:sp>
      <p:cxnSp>
        <p:nvCxnSpPr>
          <p:cNvPr id="1080" name="Google Shape;1080;p113"/>
          <p:cNvCxnSpPr/>
          <p:nvPr/>
        </p:nvCxnSpPr>
        <p:spPr>
          <a:xfrm>
            <a:off x="4760800" y="2781342"/>
            <a:ext cx="3991200" cy="0"/>
          </a:xfrm>
          <a:prstGeom prst="straightConnector1">
            <a:avLst/>
          </a:prstGeom>
          <a:noFill/>
          <a:ln cap="flat" cmpd="sng" w="9525">
            <a:solidFill>
              <a:schemeClr val="accent5"/>
            </a:solidFill>
            <a:prstDash val="solid"/>
            <a:miter lim="400000"/>
            <a:headEnd len="sm" w="sm" type="none"/>
            <a:tailEnd len="sm" w="sm" type="none"/>
          </a:ln>
        </p:spPr>
      </p:cxnSp>
      <p:sp>
        <p:nvSpPr>
          <p:cNvPr id="1081" name="Google Shape;1081;p113"/>
          <p:cNvSpPr txBox="1"/>
          <p:nvPr/>
        </p:nvSpPr>
        <p:spPr>
          <a:xfrm>
            <a:off x="4760801" y="2913875"/>
            <a:ext cx="3991200" cy="427800"/>
          </a:xfrm>
          <a:prstGeom prst="rect">
            <a:avLst/>
          </a:prstGeom>
          <a:noFill/>
          <a:ln>
            <a:noFill/>
          </a:ln>
        </p:spPr>
        <p:txBody>
          <a:bodyPr anchorCtr="0" anchor="ctr" bIns="19050" lIns="19050" spcFirstLastPara="1" rIns="19050" wrap="square" tIns="19050">
            <a:spAutoFit/>
          </a:bodyPr>
          <a:lstStyle/>
          <a:p>
            <a:pPr indent="0" lvl="0" marL="0" rtl="0" algn="l">
              <a:lnSpc>
                <a:spcPct val="130000"/>
              </a:lnSpc>
              <a:spcBef>
                <a:spcPts val="0"/>
              </a:spcBef>
              <a:spcAft>
                <a:spcPts val="0"/>
              </a:spcAft>
              <a:buNone/>
            </a:pPr>
            <a:r>
              <a:rPr lang="en" sz="1100">
                <a:solidFill>
                  <a:schemeClr val="lt1"/>
                </a:solidFill>
                <a:latin typeface="Inter Medium"/>
                <a:ea typeface="Inter Medium"/>
                <a:cs typeface="Inter Medium"/>
                <a:sym typeface="Inter Medium"/>
              </a:rPr>
              <a:t>Chapter 2: Live Demo From Day 0</a:t>
            </a:r>
            <a:endParaRPr sz="1100">
              <a:solidFill>
                <a:schemeClr val="lt1"/>
              </a:solidFill>
              <a:latin typeface="Inter Medium"/>
              <a:ea typeface="Inter Medium"/>
              <a:cs typeface="Inter Medium"/>
              <a:sym typeface="Inter Medium"/>
            </a:endParaRPr>
          </a:p>
          <a:p>
            <a:pPr indent="0" lvl="0" marL="0" rtl="0" algn="l">
              <a:lnSpc>
                <a:spcPct val="130000"/>
              </a:lnSpc>
              <a:spcBef>
                <a:spcPts val="0"/>
              </a:spcBef>
              <a:spcAft>
                <a:spcPts val="0"/>
              </a:spcAft>
              <a:buNone/>
            </a:pPr>
            <a:r>
              <a:t/>
            </a:r>
            <a:endParaRPr sz="1100">
              <a:solidFill>
                <a:schemeClr val="lt1"/>
              </a:solidFill>
              <a:latin typeface="Inter Medium"/>
              <a:ea typeface="Inter Medium"/>
              <a:cs typeface="Inter Medium"/>
              <a:sym typeface="Inter Medium"/>
            </a:endParaRPr>
          </a:p>
        </p:txBody>
      </p:sp>
      <p:cxnSp>
        <p:nvCxnSpPr>
          <p:cNvPr id="1082" name="Google Shape;1082;p113"/>
          <p:cNvCxnSpPr/>
          <p:nvPr/>
        </p:nvCxnSpPr>
        <p:spPr>
          <a:xfrm>
            <a:off x="4760800" y="3213054"/>
            <a:ext cx="3991200" cy="0"/>
          </a:xfrm>
          <a:prstGeom prst="straightConnector1">
            <a:avLst/>
          </a:prstGeom>
          <a:noFill/>
          <a:ln cap="flat" cmpd="sng" w="9525">
            <a:solidFill>
              <a:schemeClr val="accent5"/>
            </a:solidFill>
            <a:prstDash val="solid"/>
            <a:miter lim="400000"/>
            <a:headEnd len="sm" w="sm" type="none"/>
            <a:tailEnd len="sm" w="sm" type="none"/>
          </a:ln>
        </p:spPr>
      </p:cxnSp>
      <p:sp>
        <p:nvSpPr>
          <p:cNvPr id="1083" name="Google Shape;1083;p113"/>
          <p:cNvSpPr txBox="1"/>
          <p:nvPr/>
        </p:nvSpPr>
        <p:spPr>
          <a:xfrm>
            <a:off x="4760801" y="3304350"/>
            <a:ext cx="3991200" cy="207900"/>
          </a:xfrm>
          <a:prstGeom prst="rect">
            <a:avLst/>
          </a:prstGeom>
          <a:noFill/>
          <a:ln>
            <a:noFill/>
          </a:ln>
        </p:spPr>
        <p:txBody>
          <a:bodyPr anchorCtr="0" anchor="ctr" bIns="19050" lIns="19050" spcFirstLastPara="1" rIns="19050" wrap="square" tIns="19050">
            <a:spAutoFit/>
          </a:bodyPr>
          <a:lstStyle/>
          <a:p>
            <a:pPr indent="0" lvl="0" marL="0" rtl="0" algn="l">
              <a:lnSpc>
                <a:spcPct val="130000"/>
              </a:lnSpc>
              <a:spcBef>
                <a:spcPts val="0"/>
              </a:spcBef>
              <a:spcAft>
                <a:spcPts val="0"/>
              </a:spcAft>
              <a:buNone/>
            </a:pPr>
            <a:r>
              <a:rPr lang="en" sz="1100">
                <a:solidFill>
                  <a:schemeClr val="lt1"/>
                </a:solidFill>
                <a:latin typeface="Inter Medium"/>
                <a:ea typeface="Inter Medium"/>
                <a:cs typeface="Inter Medium"/>
                <a:sym typeface="Inter Medium"/>
              </a:rPr>
              <a:t>Live Q&amp;A</a:t>
            </a:r>
            <a:endParaRPr sz="1100">
              <a:solidFill>
                <a:schemeClr val="lt1"/>
              </a:solidFill>
              <a:latin typeface="Inter Medium"/>
              <a:ea typeface="Inter Medium"/>
              <a:cs typeface="Inter Medium"/>
              <a:sym typeface="Inter Medium"/>
            </a:endParaRPr>
          </a:p>
        </p:txBody>
      </p:sp>
      <p:sp>
        <p:nvSpPr>
          <p:cNvPr id="1084" name="Google Shape;1084;p113"/>
          <p:cNvSpPr txBox="1"/>
          <p:nvPr/>
        </p:nvSpPr>
        <p:spPr>
          <a:xfrm>
            <a:off x="8595302" y="4683555"/>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sz="700">
                <a:solidFill>
                  <a:schemeClr val="lt1"/>
                </a:solidFill>
                <a:latin typeface="IBM Plex Mono"/>
                <a:ea typeface="IBM Plex Mono"/>
                <a:cs typeface="IBM Plex Mono"/>
                <a:sym typeface="IBM Plex Mono"/>
              </a:rPr>
              <a:t>‹#›</a:t>
            </a:fld>
            <a:endParaRPr sz="700">
              <a:solidFill>
                <a:schemeClr val="lt1"/>
              </a:solidFill>
              <a:latin typeface="IBM Plex Mono"/>
              <a:ea typeface="IBM Plex Mono"/>
              <a:cs typeface="IBM Plex Mono"/>
              <a:sym typeface="IBM Plex Mono"/>
            </a:endParaRPr>
          </a:p>
        </p:txBody>
      </p:sp>
      <p:sp>
        <p:nvSpPr>
          <p:cNvPr id="1085" name="Google Shape;1085;p113"/>
          <p:cNvSpPr txBox="1"/>
          <p:nvPr/>
        </p:nvSpPr>
        <p:spPr>
          <a:xfrm>
            <a:off x="4800601" y="2097913"/>
            <a:ext cx="3991200" cy="207900"/>
          </a:xfrm>
          <a:prstGeom prst="rect">
            <a:avLst/>
          </a:prstGeom>
          <a:noFill/>
          <a:ln>
            <a:noFill/>
          </a:ln>
        </p:spPr>
        <p:txBody>
          <a:bodyPr anchorCtr="0" anchor="ctr" bIns="19050" lIns="19050" spcFirstLastPara="1" rIns="19050" wrap="square" tIns="19050">
            <a:spAutoFit/>
          </a:bodyPr>
          <a:lstStyle/>
          <a:p>
            <a:pPr indent="0" lvl="0" marL="0" rtl="0" algn="l">
              <a:lnSpc>
                <a:spcPct val="130000"/>
              </a:lnSpc>
              <a:spcBef>
                <a:spcPts val="0"/>
              </a:spcBef>
              <a:spcAft>
                <a:spcPts val="0"/>
              </a:spcAft>
              <a:buNone/>
            </a:pPr>
            <a:r>
              <a:rPr lang="en" sz="1100">
                <a:solidFill>
                  <a:schemeClr val="lt1"/>
                </a:solidFill>
                <a:latin typeface="Inter Medium"/>
                <a:ea typeface="Inter Medium"/>
                <a:cs typeface="Inter Medium"/>
                <a:sym typeface="Inter Medium"/>
              </a:rPr>
              <a:t>Housekeeping</a:t>
            </a:r>
            <a:endParaRPr sz="1100">
              <a:solidFill>
                <a:schemeClr val="lt1"/>
              </a:solidFill>
              <a:latin typeface="Inter Medium"/>
              <a:ea typeface="Inter Medium"/>
              <a:cs typeface="Inter Medium"/>
              <a:sym typeface="Inter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Apollo — Template V3">
  <a:themeElements>
    <a:clrScheme name="Simple Light">
      <a:dk1>
        <a:srgbClr val="243031"/>
      </a:dk1>
      <a:lt1>
        <a:srgbClr val="F7F5F2"/>
      </a:lt1>
      <a:dk2>
        <a:srgbClr val="F8FF2C"/>
      </a:dk2>
      <a:lt2>
        <a:srgbClr val="9C73FF"/>
      </a:lt2>
      <a:accent1>
        <a:srgbClr val="C1B7FF"/>
      </a:accent1>
      <a:accent2>
        <a:srgbClr val="FF8077"/>
      </a:accent2>
      <a:accent3>
        <a:srgbClr val="FFBDF5"/>
      </a:accent3>
      <a:accent4>
        <a:srgbClr val="3A6783"/>
      </a:accent4>
      <a:accent5>
        <a:srgbClr val="C5DDFF"/>
      </a:accent5>
      <a:accent6>
        <a:srgbClr val="FCFFA8"/>
      </a:accent6>
      <a:hlink>
        <a:srgbClr val="146EF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ollo — Template V3">
  <a:themeElements>
    <a:clrScheme name="Simple Light">
      <a:dk1>
        <a:srgbClr val="243031"/>
      </a:dk1>
      <a:lt1>
        <a:srgbClr val="F7F5F2"/>
      </a:lt1>
      <a:dk2>
        <a:srgbClr val="F8FF2C"/>
      </a:dk2>
      <a:lt2>
        <a:srgbClr val="9C73FF"/>
      </a:lt2>
      <a:accent1>
        <a:srgbClr val="C1B7FF"/>
      </a:accent1>
      <a:accent2>
        <a:srgbClr val="FF8077"/>
      </a:accent2>
      <a:accent3>
        <a:srgbClr val="FFBDF5"/>
      </a:accent3>
      <a:accent4>
        <a:srgbClr val="3A6783"/>
      </a:accent4>
      <a:accent5>
        <a:srgbClr val="C5DDFF"/>
      </a:accent5>
      <a:accent6>
        <a:srgbClr val="FCFFA8"/>
      </a:accent6>
      <a:hlink>
        <a:srgbClr val="146EF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